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4"/>
  </p:notesMasterIdLst>
  <p:handoutMasterIdLst>
    <p:handoutMasterId r:id="rId35"/>
  </p:handoutMasterIdLst>
  <p:sldIdLst>
    <p:sldId id="279" r:id="rId2"/>
    <p:sldId id="257" r:id="rId3"/>
    <p:sldId id="258" r:id="rId4"/>
    <p:sldId id="309" r:id="rId5"/>
    <p:sldId id="259" r:id="rId6"/>
    <p:sldId id="301" r:id="rId7"/>
    <p:sldId id="303" r:id="rId8"/>
    <p:sldId id="302" r:id="rId9"/>
    <p:sldId id="261" r:id="rId10"/>
    <p:sldId id="262" r:id="rId11"/>
    <p:sldId id="304" r:id="rId12"/>
    <p:sldId id="267" r:id="rId13"/>
    <p:sldId id="268" r:id="rId14"/>
    <p:sldId id="269" r:id="rId15"/>
    <p:sldId id="270" r:id="rId16"/>
    <p:sldId id="271" r:id="rId17"/>
    <p:sldId id="272" r:id="rId18"/>
    <p:sldId id="315" r:id="rId19"/>
    <p:sldId id="317" r:id="rId20"/>
    <p:sldId id="320" r:id="rId21"/>
    <p:sldId id="318" r:id="rId22"/>
    <p:sldId id="322" r:id="rId23"/>
    <p:sldId id="319" r:id="rId24"/>
    <p:sldId id="321" r:id="rId25"/>
    <p:sldId id="324" r:id="rId26"/>
    <p:sldId id="273" r:id="rId27"/>
    <p:sldId id="263" r:id="rId28"/>
    <p:sldId id="312" r:id="rId29"/>
    <p:sldId id="265" r:id="rId30"/>
    <p:sldId id="266" r:id="rId31"/>
    <p:sldId id="274" r:id="rId32"/>
    <p:sldId id="275" r:id="rId33"/>
  </p:sldIdLst>
  <p:sldSz cx="12192000" cy="6858000"/>
  <p:notesSz cx="6858000" cy="9144000"/>
  <p:embeddedFontLst>
    <p:embeddedFont>
      <p:font typeface="Forte" panose="03060902040502070203" pitchFamily="66" charset="0"/>
      <p:regular r:id="rId36"/>
    </p:embeddedFont>
    <p:embeddedFont>
      <p:font typeface="Gen Jyuu Gothic Bold" panose="020B0602020203020207" pitchFamily="34" charset="-120"/>
      <p:bold r:id="rId37"/>
    </p:embeddedFont>
    <p:embeddedFont>
      <p:font typeface="Gen Jyuu Gothic Monospace Regul" panose="020B0309020203020207" pitchFamily="49" charset="-120"/>
      <p:regular r:id="rId38"/>
    </p:embeddedFont>
    <p:embeddedFont>
      <p:font typeface="Impact" panose="020B0806030902050204" pitchFamily="3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07">
          <p15:clr>
            <a:srgbClr val="A4A3A4"/>
          </p15:clr>
        </p15:guide>
        <p15:guide id="2" pos="7446">
          <p15:clr>
            <a:srgbClr val="A4A3A4"/>
          </p15:clr>
        </p15:guide>
        <p15:guide id="3" pos="5223">
          <p15:clr>
            <a:srgbClr val="A4A3A4"/>
          </p15:clr>
        </p15:guide>
        <p15:guide id="4" pos="438">
          <p15:clr>
            <a:srgbClr val="A4A3A4"/>
          </p15:clr>
        </p15:guide>
        <p15:guide id="5" orient="horz" pos="2024">
          <p15:clr>
            <a:srgbClr val="A4A3A4"/>
          </p15:clr>
        </p15:guide>
        <p15:guide id="6" orient="horz" pos="958">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gN39tykxs1Uk4lOvCtA/tgtMP2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8200"/>
    <a:srgbClr val="DFA20A"/>
    <a:srgbClr val="ED7161"/>
    <a:srgbClr val="7A7A7A"/>
    <a:srgbClr val="F7F7F7"/>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87155" autoAdjust="0"/>
  </p:normalViewPr>
  <p:slideViewPr>
    <p:cSldViewPr snapToGrid="0">
      <p:cViewPr varScale="1">
        <p:scale>
          <a:sx n="68" d="100"/>
          <a:sy n="68" d="100"/>
        </p:scale>
        <p:origin x="797" y="-1195"/>
      </p:cViewPr>
      <p:guideLst>
        <p:guide orient="horz" pos="1207"/>
        <p:guide pos="7446"/>
        <p:guide pos="5223"/>
        <p:guide pos="438"/>
        <p:guide orient="horz" pos="2024"/>
        <p:guide orient="horz" pos="958"/>
      </p:guideLst>
    </p:cSldViewPr>
  </p:slideViewPr>
  <p:notesTextViewPr>
    <p:cViewPr>
      <p:scale>
        <a:sx n="1" d="1"/>
        <a:sy n="1" d="1"/>
      </p:scale>
      <p:origin x="0" y="0"/>
    </p:cViewPr>
  </p:notesTextViewPr>
  <p:notesViewPr>
    <p:cSldViewPr snapToGrid="0">
      <p:cViewPr varScale="1">
        <p:scale>
          <a:sx n="59" d="100"/>
          <a:sy n="59" d="100"/>
        </p:scale>
        <p:origin x="3298"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7A139A9-F75F-2879-5243-ECA7FA948F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 name="日期版面配置區 2">
            <a:extLst>
              <a:ext uri="{FF2B5EF4-FFF2-40B4-BE49-F238E27FC236}">
                <a16:creationId xmlns:a16="http://schemas.microsoft.com/office/drawing/2014/main" id="{F984C0B0-CAC7-29DA-7ACD-B993638F5B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FBD630-BA29-4B7D-B680-3FA9B09DBBDF}" type="datetimeFigureOut">
              <a:rPr lang="zh-TW" altLang="en-US" smtClean="0">
                <a:latin typeface="Gen Jyuu Gothic Bold" panose="020B0602020203020207" pitchFamily="34" charset="-120"/>
                <a:ea typeface="Gen Jyuu Gothic Bold" panose="020B0602020203020207" pitchFamily="34" charset="-120"/>
                <a:cs typeface="Gen Jyuu Gothic Bold" panose="020B0602020203020207" pitchFamily="34" charset="-120"/>
              </a:rPr>
              <a:t>2022/6/16</a:t>
            </a:fld>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4" name="頁尾版面配置區 3">
            <a:extLst>
              <a:ext uri="{FF2B5EF4-FFF2-40B4-BE49-F238E27FC236}">
                <a16:creationId xmlns:a16="http://schemas.microsoft.com/office/drawing/2014/main" id="{F9DB449F-63D2-D34C-EAD5-686EFB8755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5" name="投影片編號版面配置區 4">
            <a:extLst>
              <a:ext uri="{FF2B5EF4-FFF2-40B4-BE49-F238E27FC236}">
                <a16:creationId xmlns:a16="http://schemas.microsoft.com/office/drawing/2014/main" id="{3610AF26-3AE2-CD48-7E7D-62ECDC9575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A93525-52C5-4F55-9F51-D923F2F291C2}" type="slidenum">
              <a:rPr lang="zh-TW" altLang="en-US" smtClean="0">
                <a:latin typeface="Gen Jyuu Gothic Bold" panose="020B0602020203020207" pitchFamily="34" charset="-120"/>
                <a:ea typeface="Gen Jyuu Gothic Bold" panose="020B0602020203020207" pitchFamily="34" charset="-120"/>
                <a:cs typeface="Gen Jyuu Gothic Bold" panose="020B0602020203020207" pitchFamily="34" charset="-120"/>
              </a:rPr>
              <a:t>‹#›</a:t>
            </a:fld>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Tree>
    <p:extLst>
      <p:ext uri="{BB962C8B-B14F-4D97-AF65-F5344CB8AC3E}">
        <p14:creationId xmlns:p14="http://schemas.microsoft.com/office/powerpoint/2010/main" val="3777761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a:latin typeface="Gen Jyuu Gothic Bold" panose="020B0602020203020207" pitchFamily="34" charset="-120"/>
                <a:ea typeface="Gen Jyuu Gothic Bold" panose="020B0602020203020207" pitchFamily="34" charset="-120"/>
                <a:cs typeface="Gen Jyuu Gothic Bold" panose="020B0602020203020207" pitchFamily="34" charset="-120"/>
              </a:defRPr>
            </a:lvl1pPr>
          </a:lstStyle>
          <a:p>
            <a:pPr algn="r"/>
            <a:fld id="{00000000-1234-1234-1234-123412341234}" type="slidenum">
              <a:rPr lang="en-US" altLang="zh-TW" sz="1200" smtClean="0">
                <a:solidFill>
                  <a:schemeClr val="dk1"/>
                </a:solidFill>
              </a:rPr>
              <a:pPr algn="r"/>
              <a:t>‹#›</a:t>
            </a:fld>
            <a:endParaRPr lang="zh-TW" altLang="en-US" sz="1200" dirty="0">
              <a:solidFill>
                <a:schemeClr val="dk1"/>
              </a:solidFil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74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rPr>
              <a:t>綜合以上描述，我們發現現有的比價網與購物平台仍有不足的地方像是篩選條件不夠全面 想要貨比三家時 須多開分頁 又因各平台的操作方式不同  讓使用者體驗大打折扣</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49" name="Google Shape;1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rPr>
              <a:t>針對以上內容 本團隊將開發一個網站 提供使用者更精準的篩選 並可以同時比較多個平台 且統一操作方式 提升使用者的操作體驗</a:t>
            </a:r>
            <a:endParaRPr lang="en-US" altLang="zh-TW"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49" name="Google Shape;1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39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28" name="Google Shape;22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DCDDDE"/>
                </a:solidFill>
                <a:effectLst/>
                <a:latin typeface="Whitney"/>
              </a:rPr>
              <a:t>本團隊使用</a:t>
            </a:r>
            <a:r>
              <a:rPr lang="en-US" altLang="zh-TW" b="0" i="0" dirty="0">
                <a:solidFill>
                  <a:srgbClr val="DCDDDE"/>
                </a:solidFill>
                <a:effectLst/>
                <a:latin typeface="Whitney"/>
              </a:rPr>
              <a:t>Live Share</a:t>
            </a:r>
            <a:r>
              <a:rPr lang="zh-TW" altLang="en-US" b="0" i="0" dirty="0">
                <a:solidFill>
                  <a:srgbClr val="DCDDDE"/>
                </a:solidFill>
                <a:effectLst/>
                <a:latin typeface="Whitney"/>
              </a:rPr>
              <a:t>擴充元件 實踐多人同步協作 可避免版本不一致的問題</a:t>
            </a:r>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34" name="Google Shape;2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50" name="Google Shape;25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78" name="Google Shape;27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b="0" i="0" dirty="0">
                <a:solidFill>
                  <a:srgbClr val="DCDDDE"/>
                </a:solidFill>
                <a:effectLst/>
                <a:latin typeface="Whitney"/>
                <a:ea typeface="Gen Jyuu Gothic Bold" panose="020B0602020203020207" pitchFamily="34" charset="-120"/>
                <a:cs typeface="Gen Jyuu Gothic Bold" panose="020B0602020203020207" pitchFamily="34" charset="-120"/>
              </a:rPr>
              <a:t>member</a:t>
            </a:r>
            <a:r>
              <a:rPr lang="zh-TW" altLang="en-US" b="0" i="0" dirty="0">
                <a:solidFill>
                  <a:srgbClr val="DCDDDE"/>
                </a:solidFill>
                <a:effectLst/>
                <a:latin typeface="Whitney"/>
                <a:ea typeface="Gen Jyuu Gothic Bold" panose="020B0602020203020207" pitchFamily="34" charset="-120"/>
                <a:cs typeface="Gen Jyuu Gothic Bold" panose="020B0602020203020207" pitchFamily="34" charset="-120"/>
              </a:rPr>
              <a:t>主要儲存會員資料</a:t>
            </a:r>
            <a:br>
              <a:rPr lang="en-US" altLang="zh-TW" b="0" i="0" dirty="0">
                <a:solidFill>
                  <a:srgbClr val="DCDDDE"/>
                </a:solidFill>
                <a:effectLst/>
                <a:latin typeface="Whitney"/>
                <a:ea typeface="Gen Jyuu Gothic Bold" panose="020B0602020203020207" pitchFamily="34" charset="-120"/>
                <a:cs typeface="Gen Jyuu Gothic Bold" panose="020B0602020203020207" pitchFamily="34" charset="-120"/>
              </a:rPr>
            </a:br>
            <a:r>
              <a:rPr lang="en-US" altLang="zh-TW" b="0" i="0" dirty="0">
                <a:solidFill>
                  <a:srgbClr val="DCDDDE"/>
                </a:solidFill>
                <a:effectLst/>
                <a:latin typeface="Whitney"/>
                <a:ea typeface="Gen Jyuu Gothic Bold" panose="020B0602020203020207" pitchFamily="34" charset="-120"/>
                <a:cs typeface="Gen Jyuu Gothic Bold" panose="020B0602020203020207" pitchFamily="34" charset="-120"/>
              </a:rPr>
              <a:t>specifics</a:t>
            </a:r>
            <a:r>
              <a:rPr lang="zh-TW" altLang="en-US" b="0" i="0" dirty="0">
                <a:solidFill>
                  <a:srgbClr val="DCDDDE"/>
                </a:solidFill>
                <a:effectLst/>
                <a:latin typeface="Whitney"/>
                <a:ea typeface="Gen Jyuu Gothic Bold" panose="020B0602020203020207" pitchFamily="34" charset="-120"/>
                <a:cs typeface="Gen Jyuu Gothic Bold" panose="020B0602020203020207" pitchFamily="34" charset="-120"/>
              </a:rPr>
              <a:t>儲存資料清理後的筆電資訊</a:t>
            </a:r>
            <a:endParaRPr lang="en-US" altLang="zh-TW" b="0" i="0" dirty="0">
              <a:solidFill>
                <a:srgbClr val="DCDDDE"/>
              </a:solidFill>
              <a:effectLst/>
              <a:latin typeface="Whitney"/>
              <a:ea typeface="Gen Jyuu Gothic Bold" panose="020B0602020203020207" pitchFamily="34" charset="-120"/>
              <a:cs typeface="Gen Jyuu Gothic Bold" panose="020B0602020203020207"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DCDDDE"/>
                </a:solidFill>
                <a:effectLst/>
                <a:latin typeface="Whitney"/>
                <a:ea typeface="Gen Jyuu Gothic Bold" panose="020B0602020203020207" pitchFamily="34" charset="-120"/>
                <a:cs typeface="Gen Jyuu Gothic Bold" panose="020B0602020203020207" pitchFamily="34" charset="-120"/>
              </a:rPr>
              <a:t>Favorite</a:t>
            </a:r>
            <a:r>
              <a:rPr lang="zh-TW" altLang="en-US" b="0" i="0" dirty="0">
                <a:solidFill>
                  <a:srgbClr val="DCDDDE"/>
                </a:solidFill>
                <a:effectLst/>
                <a:latin typeface="Whitney"/>
                <a:ea typeface="Gen Jyuu Gothic Bold" panose="020B0602020203020207" pitchFamily="34" charset="-120"/>
                <a:cs typeface="Gen Jyuu Gothic Bold" panose="020B0602020203020207" pitchFamily="34" charset="-120"/>
              </a:rPr>
              <a:t>放收藏的筆電型號</a:t>
            </a:r>
            <a:endParaRPr lang="en-US" altLang="zh-TW" b="0" i="0" dirty="0">
              <a:solidFill>
                <a:srgbClr val="DCDDDE"/>
              </a:solidFill>
              <a:effectLst/>
              <a:latin typeface="Whitney"/>
              <a:ea typeface="Gen Jyuu Gothic Bold" panose="020B0602020203020207" pitchFamily="34" charset="-120"/>
              <a:cs typeface="Gen Jyuu Gothic Bold" panose="020B0602020203020207"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b="0" i="0" dirty="0">
                <a:solidFill>
                  <a:srgbClr val="DCDDDE"/>
                </a:solidFill>
                <a:effectLst/>
                <a:latin typeface="Whitney"/>
                <a:ea typeface="Gen Jyuu Gothic Bold" panose="020B0602020203020207" pitchFamily="34" charset="-120"/>
                <a:cs typeface="Gen Jyuu Gothic Bold" panose="020B0602020203020207" pitchFamily="34" charset="-120"/>
              </a:rPr>
              <a:t>Forum</a:t>
            </a:r>
            <a:r>
              <a:rPr lang="zh-TW" altLang="en-US" b="0" i="0">
                <a:solidFill>
                  <a:srgbClr val="DCDDDE"/>
                </a:solidFill>
                <a:effectLst/>
                <a:latin typeface="Whitney"/>
                <a:ea typeface="Gen Jyuu Gothic Bold" panose="020B0602020203020207" pitchFamily="34" charset="-120"/>
                <a:cs typeface="Gen Jyuu Gothic Bold" panose="020B0602020203020207" pitchFamily="34" charset="-120"/>
              </a:rPr>
              <a:t>主要紀錄文章的類別</a:t>
            </a:r>
            <a:br>
              <a:rPr lang="en-US" altLang="zh-TW" b="0" i="0" dirty="0">
                <a:solidFill>
                  <a:srgbClr val="DCDDDE"/>
                </a:solidFill>
                <a:effectLst/>
                <a:latin typeface="Whitney"/>
                <a:ea typeface="Gen Jyuu Gothic Bold" panose="020B0602020203020207" pitchFamily="34" charset="-120"/>
                <a:cs typeface="Gen Jyuu Gothic Bold" panose="020B0602020203020207" pitchFamily="34" charset="-120"/>
              </a:rPr>
            </a:br>
            <a:r>
              <a:rPr lang="en-US" altLang="zh-TW" b="0" i="0" dirty="0">
                <a:solidFill>
                  <a:srgbClr val="DCDDDE"/>
                </a:solidFill>
                <a:effectLst/>
                <a:latin typeface="Whitney"/>
                <a:ea typeface="Gen Jyuu Gothic Bold" panose="020B0602020203020207" pitchFamily="34" charset="-120"/>
                <a:cs typeface="Gen Jyuu Gothic Bold" panose="020B0602020203020207" pitchFamily="34" charset="-120"/>
              </a:rPr>
              <a:t>article</a:t>
            </a:r>
            <a:r>
              <a:rPr lang="zh-TW" altLang="en-US" b="0" i="0" dirty="0">
                <a:solidFill>
                  <a:srgbClr val="DCDDDE"/>
                </a:solidFill>
                <a:effectLst/>
                <a:latin typeface="Whitney"/>
                <a:ea typeface="Gen Jyuu Gothic Bold" panose="020B0602020203020207" pitchFamily="34" charset="-120"/>
                <a:cs typeface="Gen Jyuu Gothic Bold" panose="020B0602020203020207" pitchFamily="34" charset="-120"/>
              </a:rPr>
              <a:t>存放會員發文的資料</a:t>
            </a:r>
            <a:endParaRPr lang="en-US" altLang="zh-TW" b="0" i="0" dirty="0">
              <a:solidFill>
                <a:srgbClr val="DCDDDE"/>
              </a:solidFill>
              <a:effectLst/>
              <a:latin typeface="Whitney"/>
              <a:ea typeface="Gen Jyuu Gothic Bold" panose="020B0602020203020207" pitchFamily="34" charset="-120"/>
              <a:cs typeface="Gen Jyuu Gothic Bold" panose="020B0602020203020207" pitchFamily="34" charset="-12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latin typeface="Gen Jyuu Gothic Bold" panose="020B0602020203020207" pitchFamily="34" charset="-120"/>
                <a:ea typeface="Gen Jyuu Gothic Bold" panose="020B0602020203020207" pitchFamily="34" charset="-120"/>
                <a:cs typeface="Gen Jyuu Gothic Bold" panose="020B0602020203020207" pitchFamily="34" charset="-120"/>
              </a:rPr>
              <a:t>Message_board</a:t>
            </a:r>
            <a:r>
              <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rPr>
              <a:t>放留言的資料</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03" name="Google Shape;3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10" name="Google Shape;31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CDDDE"/>
                </a:solidFill>
                <a:effectLst/>
                <a:latin typeface="Whitney"/>
              </a:rPr>
              <a:t>首先介紹搜尋功能 點擊展開篩選條件 可以看到許多標籤 提供使用者更精準的搜尋</a:t>
            </a:r>
            <a:endParaRPr lang="zh-TW" altLang="en-US" dirty="0"/>
          </a:p>
        </p:txBody>
      </p:sp>
      <p:sp>
        <p:nvSpPr>
          <p:cNvPr id="4" name="投影片編號版面配置區 3"/>
          <p:cNvSpPr>
            <a:spLocks noGrp="1"/>
          </p:cNvSpPr>
          <p:nvPr>
            <p:ph type="sldNum" idx="12"/>
          </p:nvPr>
        </p:nvSpPr>
        <p:spPr/>
        <p:txBody>
          <a:bodyPr/>
          <a:lstStyle/>
          <a:p>
            <a:pPr algn="r"/>
            <a:fld id="{00000000-1234-1234-1234-123412341234}" type="slidenum">
              <a:rPr lang="en-US" altLang="zh-TW" sz="1200" smtClean="0">
                <a:solidFill>
                  <a:schemeClr val="dk1"/>
                </a:solidFill>
              </a:rPr>
              <a:pPr algn="r"/>
              <a:t>18</a:t>
            </a:fld>
            <a:endParaRPr lang="zh-TW" altLang="en-US" sz="1200" dirty="0">
              <a:solidFill>
                <a:schemeClr val="dk1"/>
              </a:solidFill>
            </a:endParaRPr>
          </a:p>
        </p:txBody>
      </p:sp>
    </p:spTree>
    <p:extLst>
      <p:ext uri="{BB962C8B-B14F-4D97-AF65-F5344CB8AC3E}">
        <p14:creationId xmlns:p14="http://schemas.microsoft.com/office/powerpoint/2010/main" val="2343033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CDDDE"/>
                </a:solidFill>
                <a:effectLst/>
                <a:latin typeface="Whitney"/>
              </a:rPr>
              <a:t>使用者選擇適合自己的條件後 點擊搜尋 下面將跑出資料筆數與所有結果</a:t>
            </a:r>
            <a:endParaRPr lang="zh-TW" altLang="en-US" dirty="0"/>
          </a:p>
        </p:txBody>
      </p:sp>
      <p:sp>
        <p:nvSpPr>
          <p:cNvPr id="4" name="投影片編號版面配置區 3"/>
          <p:cNvSpPr>
            <a:spLocks noGrp="1"/>
          </p:cNvSpPr>
          <p:nvPr>
            <p:ph type="sldNum" idx="12"/>
          </p:nvPr>
        </p:nvSpPr>
        <p:spPr/>
        <p:txBody>
          <a:bodyPr/>
          <a:lstStyle/>
          <a:p>
            <a:pPr algn="r"/>
            <a:fld id="{00000000-1234-1234-1234-123412341234}" type="slidenum">
              <a:rPr lang="en-US" altLang="zh-TW" sz="1200" smtClean="0">
                <a:solidFill>
                  <a:schemeClr val="dk1"/>
                </a:solidFill>
              </a:rPr>
              <a:pPr algn="r"/>
              <a:t>19</a:t>
            </a:fld>
            <a:endParaRPr lang="zh-TW" altLang="en-US" sz="1200" dirty="0">
              <a:solidFill>
                <a:schemeClr val="dk1"/>
              </a:solidFill>
            </a:endParaRPr>
          </a:p>
        </p:txBody>
      </p:sp>
    </p:spTree>
    <p:extLst>
      <p:ext uri="{BB962C8B-B14F-4D97-AF65-F5344CB8AC3E}">
        <p14:creationId xmlns:p14="http://schemas.microsoft.com/office/powerpoint/2010/main" val="944481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CDDDE"/>
                </a:solidFill>
                <a:effectLst/>
                <a:latin typeface="Whitney"/>
              </a:rPr>
              <a:t>右邊欄位提供初步的簡單比對 點擊下方的比較按鈕 將會導引到比較更多的頁面 使用者可以進行更細項的比較</a:t>
            </a:r>
            <a:endParaRPr lang="zh-TW" altLang="en-US" dirty="0"/>
          </a:p>
        </p:txBody>
      </p:sp>
      <p:sp>
        <p:nvSpPr>
          <p:cNvPr id="4" name="投影片編號版面配置區 3"/>
          <p:cNvSpPr>
            <a:spLocks noGrp="1"/>
          </p:cNvSpPr>
          <p:nvPr>
            <p:ph type="sldNum" idx="12"/>
          </p:nvPr>
        </p:nvSpPr>
        <p:spPr/>
        <p:txBody>
          <a:bodyPr/>
          <a:lstStyle/>
          <a:p>
            <a:pPr algn="r"/>
            <a:fld id="{00000000-1234-1234-1234-123412341234}" type="slidenum">
              <a:rPr lang="en-US" altLang="zh-TW" sz="1200" smtClean="0">
                <a:solidFill>
                  <a:schemeClr val="dk1"/>
                </a:solidFill>
              </a:rPr>
              <a:pPr algn="r"/>
              <a:t>20</a:t>
            </a:fld>
            <a:endParaRPr lang="zh-TW" altLang="en-US" sz="1200" dirty="0">
              <a:solidFill>
                <a:schemeClr val="dk1"/>
              </a:solidFill>
            </a:endParaRPr>
          </a:p>
        </p:txBody>
      </p:sp>
    </p:spTree>
    <p:extLst>
      <p:ext uri="{BB962C8B-B14F-4D97-AF65-F5344CB8AC3E}">
        <p14:creationId xmlns:p14="http://schemas.microsoft.com/office/powerpoint/2010/main" val="4094930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CDDDE"/>
                </a:solidFill>
                <a:effectLst/>
                <a:latin typeface="Whitney"/>
              </a:rPr>
              <a:t>我們也提供討論區 </a:t>
            </a:r>
            <a:endParaRPr lang="en-US" altLang="zh-TW" b="0" i="0" dirty="0">
              <a:solidFill>
                <a:srgbClr val="DCDDDE"/>
              </a:solidFill>
              <a:effectLst/>
              <a:latin typeface="Whitney"/>
            </a:endParaRPr>
          </a:p>
          <a:p>
            <a:r>
              <a:rPr lang="zh-TW" altLang="en-US" b="0" i="0" dirty="0">
                <a:solidFill>
                  <a:srgbClr val="DCDDDE"/>
                </a:solidFill>
                <a:effectLst/>
                <a:latin typeface="Whitney"/>
              </a:rPr>
              <a:t>可以在選購請益版發文詢問自己最適合的筆電 </a:t>
            </a:r>
            <a:endParaRPr lang="en-US" altLang="zh-TW" b="0" i="0" dirty="0">
              <a:solidFill>
                <a:srgbClr val="DCDDDE"/>
              </a:solidFill>
              <a:effectLst/>
              <a:latin typeface="Whitney"/>
            </a:endParaRPr>
          </a:p>
          <a:p>
            <a:r>
              <a:rPr lang="zh-TW" altLang="en-US" b="0" i="0" dirty="0">
                <a:solidFill>
                  <a:srgbClr val="DCDDDE"/>
                </a:solidFill>
                <a:effectLst/>
                <a:latin typeface="Whitney"/>
              </a:rPr>
              <a:t>如果有使用者想分享自己的購買體驗 可以到使用心得版發文分享</a:t>
            </a:r>
            <a:endParaRPr lang="zh-TW" altLang="en-US" dirty="0"/>
          </a:p>
        </p:txBody>
      </p:sp>
      <p:sp>
        <p:nvSpPr>
          <p:cNvPr id="4" name="投影片編號版面配置區 3"/>
          <p:cNvSpPr>
            <a:spLocks noGrp="1"/>
          </p:cNvSpPr>
          <p:nvPr>
            <p:ph type="sldNum" idx="12"/>
          </p:nvPr>
        </p:nvSpPr>
        <p:spPr/>
        <p:txBody>
          <a:bodyPr/>
          <a:lstStyle/>
          <a:p>
            <a:pPr algn="r"/>
            <a:fld id="{00000000-1234-1234-1234-123412341234}" type="slidenum">
              <a:rPr lang="en-US" altLang="zh-TW" sz="1200" smtClean="0">
                <a:solidFill>
                  <a:schemeClr val="dk1"/>
                </a:solidFill>
              </a:rPr>
              <a:pPr algn="r"/>
              <a:t>21</a:t>
            </a:fld>
            <a:endParaRPr lang="zh-TW" altLang="en-US" sz="1200" dirty="0">
              <a:solidFill>
                <a:schemeClr val="dk1"/>
              </a:solidFill>
            </a:endParaRPr>
          </a:p>
        </p:txBody>
      </p:sp>
    </p:spTree>
    <p:extLst>
      <p:ext uri="{BB962C8B-B14F-4D97-AF65-F5344CB8AC3E}">
        <p14:creationId xmlns:p14="http://schemas.microsoft.com/office/powerpoint/2010/main" val="1449206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CDDDE"/>
                </a:solidFill>
                <a:effectLst/>
                <a:latin typeface="Whitney"/>
              </a:rPr>
              <a:t>我們也有提供收藏功能 讓使用者在本網站記錄喜歡的筆電</a:t>
            </a:r>
            <a:endParaRPr lang="zh-TW" altLang="en-US" dirty="0"/>
          </a:p>
        </p:txBody>
      </p:sp>
      <p:sp>
        <p:nvSpPr>
          <p:cNvPr id="4" name="投影片編號版面配置區 3"/>
          <p:cNvSpPr>
            <a:spLocks noGrp="1"/>
          </p:cNvSpPr>
          <p:nvPr>
            <p:ph type="sldNum" idx="12"/>
          </p:nvPr>
        </p:nvSpPr>
        <p:spPr/>
        <p:txBody>
          <a:bodyPr/>
          <a:lstStyle/>
          <a:p>
            <a:pPr algn="r"/>
            <a:fld id="{00000000-1234-1234-1234-123412341234}" type="slidenum">
              <a:rPr lang="en-US" altLang="zh-TW" sz="1200" smtClean="0">
                <a:solidFill>
                  <a:schemeClr val="dk1"/>
                </a:solidFill>
              </a:rPr>
              <a:pPr algn="r"/>
              <a:t>22</a:t>
            </a:fld>
            <a:endParaRPr lang="zh-TW" altLang="en-US" sz="1200" dirty="0">
              <a:solidFill>
                <a:schemeClr val="dk1"/>
              </a:solidFill>
            </a:endParaRPr>
          </a:p>
        </p:txBody>
      </p:sp>
    </p:spTree>
    <p:extLst>
      <p:ext uri="{BB962C8B-B14F-4D97-AF65-F5344CB8AC3E}">
        <p14:creationId xmlns:p14="http://schemas.microsoft.com/office/powerpoint/2010/main" val="2193711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CDDDE"/>
                </a:solidFill>
                <a:effectLst/>
                <a:latin typeface="Whitney"/>
              </a:rPr>
              <a:t>後台管理左邊主要是審核文章與留言內容 右邊提供網站資訊圖表 包含最多人收藏</a:t>
            </a:r>
            <a:r>
              <a:rPr lang="en-US" altLang="zh-TW" b="0" i="0" dirty="0">
                <a:solidFill>
                  <a:srgbClr val="DCDDDE"/>
                </a:solidFill>
                <a:effectLst/>
                <a:latin typeface="Whitney"/>
              </a:rPr>
              <a:t>top5</a:t>
            </a:r>
            <a:r>
              <a:rPr lang="zh-TW" altLang="en-US" b="0" i="0" dirty="0">
                <a:solidFill>
                  <a:srgbClr val="DCDDDE"/>
                </a:solidFill>
                <a:effectLst/>
                <a:latin typeface="Whitney"/>
              </a:rPr>
              <a:t>的筆電以及網站的點擊率圖表 讓管理者更及時掌握網站資訊 </a:t>
            </a:r>
            <a:br>
              <a:rPr lang="zh-TW" altLang="en-US" dirty="0"/>
            </a:br>
            <a:endParaRPr lang="zh-TW" altLang="en-US" dirty="0"/>
          </a:p>
        </p:txBody>
      </p:sp>
      <p:sp>
        <p:nvSpPr>
          <p:cNvPr id="4" name="投影片編號版面配置區 3"/>
          <p:cNvSpPr>
            <a:spLocks noGrp="1"/>
          </p:cNvSpPr>
          <p:nvPr>
            <p:ph type="sldNum" idx="12"/>
          </p:nvPr>
        </p:nvSpPr>
        <p:spPr/>
        <p:txBody>
          <a:bodyPr/>
          <a:lstStyle/>
          <a:p>
            <a:pPr algn="r"/>
            <a:fld id="{00000000-1234-1234-1234-123412341234}" type="slidenum">
              <a:rPr lang="en-US" altLang="zh-TW" sz="1200" smtClean="0">
                <a:solidFill>
                  <a:schemeClr val="dk1"/>
                </a:solidFill>
              </a:rPr>
              <a:pPr algn="r"/>
              <a:t>23</a:t>
            </a:fld>
            <a:endParaRPr lang="zh-TW" altLang="en-US" sz="1200" dirty="0">
              <a:solidFill>
                <a:schemeClr val="dk1"/>
              </a:solidFill>
            </a:endParaRPr>
          </a:p>
        </p:txBody>
      </p:sp>
    </p:spTree>
    <p:extLst>
      <p:ext uri="{BB962C8B-B14F-4D97-AF65-F5344CB8AC3E}">
        <p14:creationId xmlns:p14="http://schemas.microsoft.com/office/powerpoint/2010/main" val="1335660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CDDDE"/>
                </a:solidFill>
                <a:effectLst/>
                <a:latin typeface="Whitney"/>
              </a:rPr>
              <a:t>後台管理左邊主要是審核文章與留言內容 右邊提供網站資訊圖表 包含最多人收藏</a:t>
            </a:r>
            <a:r>
              <a:rPr lang="en-US" altLang="zh-TW" b="0" i="0" dirty="0">
                <a:solidFill>
                  <a:srgbClr val="DCDDDE"/>
                </a:solidFill>
                <a:effectLst/>
                <a:latin typeface="Whitney"/>
              </a:rPr>
              <a:t>top5</a:t>
            </a:r>
            <a:r>
              <a:rPr lang="zh-TW" altLang="en-US" b="0" i="0" dirty="0">
                <a:solidFill>
                  <a:srgbClr val="DCDDDE"/>
                </a:solidFill>
                <a:effectLst/>
                <a:latin typeface="Whitney"/>
              </a:rPr>
              <a:t>的筆電以及網站的點擊率圖表 讓管理者更及時掌握網站資訊 </a:t>
            </a:r>
            <a:br>
              <a:rPr lang="zh-TW" altLang="en-US" dirty="0"/>
            </a:br>
            <a:endParaRPr lang="zh-TW" altLang="en-US" dirty="0"/>
          </a:p>
        </p:txBody>
      </p:sp>
      <p:sp>
        <p:nvSpPr>
          <p:cNvPr id="4" name="投影片編號版面配置區 3"/>
          <p:cNvSpPr>
            <a:spLocks noGrp="1"/>
          </p:cNvSpPr>
          <p:nvPr>
            <p:ph type="sldNum" idx="12"/>
          </p:nvPr>
        </p:nvSpPr>
        <p:spPr/>
        <p:txBody>
          <a:bodyPr/>
          <a:lstStyle/>
          <a:p>
            <a:pPr algn="r"/>
            <a:fld id="{00000000-1234-1234-1234-123412341234}" type="slidenum">
              <a:rPr lang="en-US" altLang="zh-TW" sz="1200" smtClean="0">
                <a:solidFill>
                  <a:schemeClr val="dk1"/>
                </a:solidFill>
              </a:rPr>
              <a:pPr algn="r"/>
              <a:t>24</a:t>
            </a:fld>
            <a:endParaRPr lang="zh-TW" altLang="en-US" sz="1200" dirty="0">
              <a:solidFill>
                <a:schemeClr val="dk1"/>
              </a:solidFill>
            </a:endParaRPr>
          </a:p>
        </p:txBody>
      </p:sp>
    </p:spTree>
    <p:extLst>
      <p:ext uri="{BB962C8B-B14F-4D97-AF65-F5344CB8AC3E}">
        <p14:creationId xmlns:p14="http://schemas.microsoft.com/office/powerpoint/2010/main" val="3907319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817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b="0" i="0" dirty="0">
                <a:solidFill>
                  <a:srgbClr val="DCDDDE"/>
                </a:solidFill>
                <a:effectLst/>
                <a:latin typeface="Whitney"/>
              </a:rPr>
              <a:t>從篩選條件來看 可以發現與筆電相關的三大元素就是價格、重量、性能 三者是環環相扣的</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b="0" i="0" dirty="0">
                <a:solidFill>
                  <a:srgbClr val="DCDDDE"/>
                </a:solidFill>
                <a:effectLst/>
                <a:latin typeface="Whitney"/>
              </a:rPr>
              <a:t>如果你今天 想要一台性能強 </a:t>
            </a:r>
            <a:r>
              <a:rPr lang="en-US" altLang="zh-TW" b="0" i="0" dirty="0">
                <a:solidFill>
                  <a:srgbClr val="DCDDDE"/>
                </a:solidFill>
                <a:effectLst/>
                <a:latin typeface="Whitney"/>
              </a:rPr>
              <a:t>CP</a:t>
            </a:r>
            <a:r>
              <a:rPr lang="zh-TW" altLang="en-US" b="0" i="0" dirty="0">
                <a:solidFill>
                  <a:srgbClr val="DCDDDE"/>
                </a:solidFill>
                <a:effectLst/>
                <a:latin typeface="Whitney"/>
              </a:rPr>
              <a:t>值高的筆電 當你想帶他外出時 它的重量可以讓你練出結實的二頭肌 但是 你可以透過我們的網站 找出符合你需求也最輕的筆電 </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92" name="Google Shape;1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646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b="0" i="0" dirty="0">
                <a:solidFill>
                  <a:srgbClr val="DCDDDE"/>
                </a:solidFill>
                <a:effectLst/>
                <a:latin typeface="Whitney"/>
              </a:rPr>
              <a:t>如果你今天 想要一台性能強的筆電 但也有外出的需求 想要一台很輕薄的筆電 你需要花更多的錢換取他的輕巧 但是 你可以透過我們的網站 找出</a:t>
            </a:r>
            <a:r>
              <a:rPr lang="en-US" altLang="zh-TW" b="0" i="0" dirty="0">
                <a:solidFill>
                  <a:srgbClr val="DCDDDE"/>
                </a:solidFill>
                <a:effectLst/>
                <a:latin typeface="Whitney"/>
              </a:rPr>
              <a:t>CP</a:t>
            </a:r>
            <a:r>
              <a:rPr lang="zh-TW" altLang="en-US" b="0" i="0" dirty="0">
                <a:solidFill>
                  <a:srgbClr val="DCDDDE"/>
                </a:solidFill>
                <a:effectLst/>
                <a:latin typeface="Whitney"/>
              </a:rPr>
              <a:t>值最高的筆電 </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b="0" i="0" dirty="0">
                <a:solidFill>
                  <a:srgbClr val="DCDDDE"/>
                </a:solidFill>
                <a:effectLst/>
                <a:latin typeface="Whitney"/>
              </a:rPr>
              <a:t>如果你今天 想要一台</a:t>
            </a:r>
            <a:r>
              <a:rPr lang="en-US" altLang="zh-TW" b="0" i="0" dirty="0">
                <a:solidFill>
                  <a:srgbClr val="DCDDDE"/>
                </a:solidFill>
                <a:effectLst/>
                <a:latin typeface="Whitney"/>
              </a:rPr>
              <a:t>CP</a:t>
            </a:r>
            <a:r>
              <a:rPr lang="zh-TW" altLang="en-US" b="0" i="0" dirty="0">
                <a:solidFill>
                  <a:srgbClr val="DCDDDE"/>
                </a:solidFill>
                <a:effectLst/>
                <a:latin typeface="Whitney"/>
              </a:rPr>
              <a:t>值高的筆電 也想要兼具輕薄 相反的 他的性能會有所縮減</a:t>
            </a:r>
            <a:r>
              <a:rPr lang="en-US" altLang="zh-TW" b="0" i="0" dirty="0">
                <a:solidFill>
                  <a:srgbClr val="DCDDDE"/>
                </a:solidFill>
                <a:effectLst/>
                <a:latin typeface="Whitney"/>
              </a:rPr>
              <a:t>? </a:t>
            </a:r>
            <a:r>
              <a:rPr lang="zh-TW" altLang="en-US" b="0" i="0" dirty="0">
                <a:solidFill>
                  <a:srgbClr val="DCDDDE"/>
                </a:solidFill>
                <a:effectLst/>
                <a:latin typeface="Whitney"/>
              </a:rPr>
              <a:t>但是 你可以透過我們的網站 找出同級距性能最強的筆電</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16" name="Google Shape;21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b="0" i="0" dirty="0">
                <a:solidFill>
                  <a:srgbClr val="DCDDDE"/>
                </a:solidFill>
                <a:effectLst/>
                <a:latin typeface="Whitney"/>
              </a:rPr>
              <a:t>使用本網站，使用者能篩選所需的硬體設備， 且不用開多個分頁就能進行比較， 也能透過相關的心得或提問去檢視自己是否適合該筆電，解決使用者在選購筆電時的疑慮， 藉此讓使用者挑選出最符合需求之筆電。 </a:t>
            </a:r>
            <a:endParaRPr lang="en-US" altLang="zh-TW" b="0" i="0" dirty="0">
              <a:solidFill>
                <a:srgbClr val="DCDDDE"/>
              </a:solidFill>
              <a:effectLst/>
              <a:latin typeface="Whitney"/>
            </a:endParaRPr>
          </a:p>
          <a:p>
            <a:pPr marL="0" lvl="0" indent="0" algn="l" rtl="0">
              <a:spcBef>
                <a:spcPts val="0"/>
              </a:spcBef>
              <a:spcAft>
                <a:spcPts val="0"/>
              </a:spcAft>
              <a:buNone/>
            </a:pPr>
            <a:endParaRPr lang="en-US" altLang="zh-TW" b="0" i="0" dirty="0">
              <a:solidFill>
                <a:srgbClr val="DCDDDE"/>
              </a:solidFill>
              <a:effectLst/>
              <a:latin typeface="Whitney"/>
            </a:endParaRPr>
          </a:p>
          <a:p>
            <a:pPr marL="0" lvl="0" indent="0" algn="l" rtl="0">
              <a:spcBef>
                <a:spcPts val="0"/>
              </a:spcBef>
              <a:spcAft>
                <a:spcPts val="0"/>
              </a:spcAft>
              <a:buNone/>
            </a:pPr>
            <a:r>
              <a:rPr lang="zh-TW" altLang="en-US" b="0" i="0" dirty="0">
                <a:solidFill>
                  <a:srgbClr val="DCDDDE"/>
                </a:solidFill>
                <a:effectLst/>
                <a:latin typeface="Whitney"/>
              </a:rPr>
              <a:t>未來期望會整合更多不同商品， 修改操作頁面及功能，以提升使用者體驗，並新增手機用戶的頁面，讓使用者隨時隨地都能搜尋，提升網站的使用率</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22" name="Google Shape;3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b="0" i="0" dirty="0">
                <a:solidFill>
                  <a:srgbClr val="DCDDDE"/>
                </a:solidFill>
                <a:effectLst/>
                <a:latin typeface="Whitney"/>
              </a:rPr>
              <a:t>雖然我們的</a:t>
            </a:r>
            <a:r>
              <a:rPr lang="en-US" altLang="zh-TW" b="0" i="0" dirty="0">
                <a:solidFill>
                  <a:srgbClr val="DCDDDE"/>
                </a:solidFill>
                <a:effectLst/>
                <a:latin typeface="Whitney"/>
              </a:rPr>
              <a:t>Logo</a:t>
            </a:r>
            <a:r>
              <a:rPr lang="zh-TW" altLang="en-US" b="0" i="0" dirty="0">
                <a:solidFill>
                  <a:srgbClr val="DCDDDE"/>
                </a:solidFill>
                <a:effectLst/>
                <a:latin typeface="Whitney"/>
              </a:rPr>
              <a:t>只是一張圖 但它包含了</a:t>
            </a:r>
            <a:r>
              <a:rPr lang="en-US" altLang="zh-TW" b="0" i="0" dirty="0" err="1">
                <a:solidFill>
                  <a:srgbClr val="DCDDDE"/>
                </a:solidFill>
                <a:effectLst/>
                <a:latin typeface="Whitney"/>
              </a:rPr>
              <a:t>Rappu</a:t>
            </a:r>
            <a:r>
              <a:rPr lang="zh-TW" altLang="en-US" b="0" i="0" dirty="0">
                <a:solidFill>
                  <a:srgbClr val="DCDDDE"/>
                </a:solidFill>
                <a:effectLst/>
                <a:latin typeface="Whitney"/>
              </a:rPr>
              <a:t> </a:t>
            </a:r>
            <a:r>
              <a:rPr lang="en-US" altLang="zh-TW" b="0" i="0" dirty="0" err="1">
                <a:solidFill>
                  <a:srgbClr val="DCDDDE"/>
                </a:solidFill>
                <a:effectLst/>
                <a:latin typeface="Whitney"/>
              </a:rPr>
              <a:t>Tappu</a:t>
            </a:r>
            <a:r>
              <a:rPr lang="zh-TW" altLang="en-US" b="0" i="0" dirty="0">
                <a:solidFill>
                  <a:srgbClr val="DCDDDE"/>
                </a:solidFill>
                <a:effectLst/>
                <a:latin typeface="Whitney"/>
              </a:rPr>
              <a:t>的所有字母 期許我們的網頁 只需一個分頁 內容依然應有盡有 也一目了然 </a:t>
            </a:r>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51" name="Google Shape;35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我們的成員有 前端大師 後端宅宅 以及全端肝帝</a:t>
            </a:r>
          </a:p>
        </p:txBody>
      </p:sp>
      <p:sp>
        <p:nvSpPr>
          <p:cNvPr id="4" name="投影片編號版面配置區 3"/>
          <p:cNvSpPr>
            <a:spLocks noGrp="1"/>
          </p:cNvSpPr>
          <p:nvPr>
            <p:ph type="sldNum" idx="12"/>
          </p:nvPr>
        </p:nvSpPr>
        <p:spPr/>
        <p:txBody>
          <a:bodyPr/>
          <a:lstStyle/>
          <a:p>
            <a:pPr algn="r"/>
            <a:fld id="{00000000-1234-1234-1234-123412341234}" type="slidenum">
              <a:rPr lang="en-US" altLang="zh-TW" sz="1200" smtClean="0">
                <a:solidFill>
                  <a:schemeClr val="dk1"/>
                </a:solidFill>
              </a:rPr>
              <a:pPr algn="r"/>
              <a:t>4</a:t>
            </a:fld>
            <a:endParaRPr lang="zh-TW" altLang="en-US" sz="1200" dirty="0">
              <a:solidFill>
                <a:schemeClr val="dk1"/>
              </a:solidFill>
            </a:endParaRPr>
          </a:p>
        </p:txBody>
      </p:sp>
    </p:spTree>
    <p:extLst>
      <p:ext uri="{BB962C8B-B14F-4D97-AF65-F5344CB8AC3E}">
        <p14:creationId xmlns:p14="http://schemas.microsoft.com/office/powerpoint/2010/main" val="212611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nSpc>
                <a:spcPct val="150000"/>
              </a:lnSpc>
            </a:pPr>
            <a:r>
              <a:rPr lang="zh-TW" altLang="en-US" dirty="0">
                <a:sym typeface="Times New Roman"/>
              </a:rPr>
              <a:t>因疫情影響，學生在家上課、上班族在家上班</a:t>
            </a:r>
            <a:endParaRPr lang="en-US" altLang="zh-TW" dirty="0">
              <a:sym typeface="Times New Roman"/>
            </a:endParaRPr>
          </a:p>
          <a:p>
            <a:pPr>
              <a:lnSpc>
                <a:spcPct val="150000"/>
              </a:lnSpc>
            </a:pPr>
            <a:r>
              <a:rPr lang="zh-TW" altLang="en-US" dirty="0">
                <a:sym typeface="Times New Roman"/>
              </a:rPr>
              <a:t>考量到</a:t>
            </a:r>
            <a:r>
              <a:rPr lang="zh-TW" altLang="en-US" b="1" dirty="0">
                <a:solidFill>
                  <a:srgbClr val="DF8200"/>
                </a:solidFill>
                <a:sym typeface="Times New Roman"/>
              </a:rPr>
              <a:t>攜帶性</a:t>
            </a:r>
            <a:r>
              <a:rPr lang="zh-TW" altLang="en-US" dirty="0">
                <a:sym typeface="Times New Roman"/>
              </a:rPr>
              <a:t>，比起桌上型電腦</a:t>
            </a:r>
            <a:endParaRPr lang="en-US" altLang="zh-TW" dirty="0">
              <a:sym typeface="Times New Roman"/>
            </a:endParaRPr>
          </a:p>
          <a:p>
            <a:pPr>
              <a:lnSpc>
                <a:spcPct val="150000"/>
              </a:lnSpc>
            </a:pPr>
            <a:r>
              <a:rPr lang="zh-TW" altLang="en-US" b="1" dirty="0">
                <a:solidFill>
                  <a:srgbClr val="DF8200"/>
                </a:solidFill>
                <a:sym typeface="Times New Roman"/>
              </a:rPr>
              <a:t>筆記型電腦對將會</a:t>
            </a:r>
            <a:r>
              <a:rPr lang="zh-TW" altLang="en-US" dirty="0">
                <a:sym typeface="Times New Roman"/>
              </a:rPr>
              <a:t>是更好的選擇。</a:t>
            </a:r>
            <a:endParaRPr lang="en-US" altLang="zh-TW" dirty="0">
              <a:sym typeface="Times New Roman"/>
            </a:endParaRPr>
          </a:p>
          <a:p>
            <a:pPr>
              <a:lnSpc>
                <a:spcPct val="150000"/>
              </a:lnSpc>
            </a:pPr>
            <a:r>
              <a:rPr lang="zh-TW" altLang="en-US" dirty="0">
                <a:sym typeface="Times New Roman"/>
              </a:rPr>
              <a:t>可以看到右圖 </a:t>
            </a:r>
            <a:r>
              <a:rPr lang="en-US" altLang="zh-TW" dirty="0">
                <a:sym typeface="Times New Roman"/>
              </a:rPr>
              <a:t>5/17</a:t>
            </a:r>
            <a:r>
              <a:rPr lang="zh-TW" altLang="en-US" dirty="0">
                <a:sym typeface="Times New Roman"/>
              </a:rPr>
              <a:t>正值疫情高峰期  因此筆電需求快速上升</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rPr>
              <a:t>右圖為某</a:t>
            </a:r>
            <a:r>
              <a:rPr lang="en-US" altLang="zh-TW" dirty="0">
                <a:latin typeface="Gen Jyuu Gothic Bold" panose="020B0602020203020207" pitchFamily="34" charset="-120"/>
                <a:ea typeface="Gen Jyuu Gothic Bold" panose="020B0602020203020207" pitchFamily="34" charset="-120"/>
                <a:cs typeface="Gen Jyuu Gothic Bold" panose="020B0602020203020207" pitchFamily="34" charset="-120"/>
              </a:rPr>
              <a:t>P</a:t>
            </a:r>
            <a:r>
              <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rPr>
              <a:t>大購物網站的筆電分類 只有粗略的篩選</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586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rPr>
              <a:t>右圖為比價網站的篩選列 僅有價格區間和平台的分類搜尋</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0953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rPr>
              <a:t>歲然現在已有許多成熟的網站 但我們仍發現有些不足</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576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41" name="Google Shape;1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5"/>
        <p:cNvGrpSpPr/>
        <p:nvPr/>
      </p:nvGrpSpPr>
      <p:grpSpPr>
        <a:xfrm>
          <a:off x="0" y="0"/>
          <a:ext cx="0" cy="0"/>
          <a:chOff x="0" y="0"/>
          <a:chExt cx="0" cy="0"/>
        </a:xfrm>
      </p:grpSpPr>
      <p:sp>
        <p:nvSpPr>
          <p:cNvPr id="16" name="Google Shape;16;p22"/>
          <p:cNvSpPr/>
          <p:nvPr/>
        </p:nvSpPr>
        <p:spPr>
          <a:xfrm>
            <a:off x="8428186" y="0"/>
            <a:ext cx="3763815" cy="6858000"/>
          </a:xfrm>
          <a:custGeom>
            <a:avLst/>
            <a:gdLst/>
            <a:ahLst/>
            <a:cxnLst/>
            <a:rect l="l" t="t" r="r" b="b"/>
            <a:pathLst>
              <a:path w="3763815" h="6858000" extrusionOk="0">
                <a:moveTo>
                  <a:pt x="0" y="0"/>
                </a:moveTo>
                <a:lnTo>
                  <a:pt x="3763815" y="0"/>
                </a:lnTo>
                <a:lnTo>
                  <a:pt x="3763815" y="6858000"/>
                </a:lnTo>
                <a:lnTo>
                  <a:pt x="0"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 name="Google Shape;17;p22"/>
          <p:cNvSpPr/>
          <p:nvPr/>
        </p:nvSpPr>
        <p:spPr>
          <a:xfrm>
            <a:off x="8056895" y="0"/>
            <a:ext cx="231157" cy="6858000"/>
          </a:xfrm>
          <a:custGeom>
            <a:avLst/>
            <a:gdLst/>
            <a:ahLst/>
            <a:cxnLst/>
            <a:rect l="l" t="t" r="r" b="b"/>
            <a:pathLst>
              <a:path w="231157" h="6858000" extrusionOk="0">
                <a:moveTo>
                  <a:pt x="0" y="0"/>
                </a:moveTo>
                <a:lnTo>
                  <a:pt x="231157" y="0"/>
                </a:lnTo>
                <a:lnTo>
                  <a:pt x="231157" y="6858000"/>
                </a:lnTo>
                <a:lnTo>
                  <a:pt x="0"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8" name="Google Shape;18;p22"/>
          <p:cNvSpPr txBox="1">
            <a:spLocks noGrp="1"/>
          </p:cNvSpPr>
          <p:nvPr>
            <p:ph type="title"/>
          </p:nvPr>
        </p:nvSpPr>
        <p:spPr>
          <a:xfrm>
            <a:off x="597853" y="2642217"/>
            <a:ext cx="6603543" cy="840230"/>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1"/>
              </a:buClr>
              <a:buSzPts val="5400"/>
              <a:buFont typeface="Arial"/>
              <a:buNone/>
              <a:defRPr sz="5400" b="1">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preserve="1">
  <p:cSld name="1_标题和内容">
    <p:spTree>
      <p:nvGrpSpPr>
        <p:cNvPr id="1" name="Shape 15"/>
        <p:cNvGrpSpPr/>
        <p:nvPr/>
      </p:nvGrpSpPr>
      <p:grpSpPr>
        <a:xfrm>
          <a:off x="0" y="0"/>
          <a:ext cx="0" cy="0"/>
          <a:chOff x="0" y="0"/>
          <a:chExt cx="0" cy="0"/>
        </a:xfrm>
      </p:grpSpPr>
      <p:sp>
        <p:nvSpPr>
          <p:cNvPr id="16" name="Google Shape;16;p22"/>
          <p:cNvSpPr/>
          <p:nvPr/>
        </p:nvSpPr>
        <p:spPr>
          <a:xfrm>
            <a:off x="0" y="0"/>
            <a:ext cx="3763815" cy="6858000"/>
          </a:xfrm>
          <a:custGeom>
            <a:avLst/>
            <a:gdLst/>
            <a:ahLst/>
            <a:cxnLst/>
            <a:rect l="l" t="t" r="r" b="b"/>
            <a:pathLst>
              <a:path w="3763815" h="6858000" extrusionOk="0">
                <a:moveTo>
                  <a:pt x="0" y="0"/>
                </a:moveTo>
                <a:lnTo>
                  <a:pt x="3763815" y="0"/>
                </a:lnTo>
                <a:lnTo>
                  <a:pt x="3763815" y="6858000"/>
                </a:lnTo>
                <a:lnTo>
                  <a:pt x="0"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 name="Google Shape;17;p22"/>
          <p:cNvSpPr/>
          <p:nvPr/>
        </p:nvSpPr>
        <p:spPr>
          <a:xfrm>
            <a:off x="3899624" y="0"/>
            <a:ext cx="231157" cy="6858000"/>
          </a:xfrm>
          <a:custGeom>
            <a:avLst/>
            <a:gdLst/>
            <a:ahLst/>
            <a:cxnLst/>
            <a:rect l="l" t="t" r="r" b="b"/>
            <a:pathLst>
              <a:path w="231157" h="6858000" extrusionOk="0">
                <a:moveTo>
                  <a:pt x="0" y="0"/>
                </a:moveTo>
                <a:lnTo>
                  <a:pt x="231157" y="0"/>
                </a:lnTo>
                <a:lnTo>
                  <a:pt x="231157" y="6858000"/>
                </a:lnTo>
                <a:lnTo>
                  <a:pt x="0"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8" name="Google Shape;18;p22"/>
          <p:cNvSpPr txBox="1">
            <a:spLocks noGrp="1"/>
          </p:cNvSpPr>
          <p:nvPr>
            <p:ph type="title"/>
          </p:nvPr>
        </p:nvSpPr>
        <p:spPr>
          <a:xfrm>
            <a:off x="4759449" y="2642217"/>
            <a:ext cx="6603543" cy="840230"/>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1"/>
              </a:buClr>
              <a:buSzPts val="5400"/>
              <a:buFont typeface="Arial"/>
              <a:buNone/>
              <a:defRPr sz="5400" b="1">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87389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19"/>
        <p:cNvGrpSpPr/>
        <p:nvPr/>
      </p:nvGrpSpPr>
      <p:grpSpPr>
        <a:xfrm>
          <a:off x="0" y="0"/>
          <a:ext cx="0" cy="0"/>
          <a:chOff x="0" y="0"/>
          <a:chExt cx="0" cy="0"/>
        </a:xfrm>
      </p:grpSpPr>
      <p:sp>
        <p:nvSpPr>
          <p:cNvPr id="20" name="Google Shape;20;p23"/>
          <p:cNvSpPr txBox="1"/>
          <p:nvPr/>
        </p:nvSpPr>
        <p:spPr>
          <a:xfrm>
            <a:off x="5733096" y="1399303"/>
            <a:ext cx="655949" cy="70788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accent1"/>
              </a:buClr>
              <a:buSzPts val="4000"/>
              <a:buFont typeface="Impact"/>
              <a:buNone/>
            </a:pPr>
            <a:r>
              <a:rPr lang="zh-TW" sz="4000" b="0" i="0" u="none" strike="noStrike" cap="none" dirty="0">
                <a:solidFill>
                  <a:srgbClr val="DF8200"/>
                </a:solidFill>
                <a:latin typeface="Impact"/>
                <a:ea typeface="Impact"/>
                <a:cs typeface="Impact"/>
                <a:sym typeface="Impact"/>
              </a:rPr>
              <a:t>01</a:t>
            </a:r>
            <a:endParaRPr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1" name="Google Shape;21;p23"/>
          <p:cNvSpPr txBox="1"/>
          <p:nvPr/>
        </p:nvSpPr>
        <p:spPr>
          <a:xfrm>
            <a:off x="5733096" y="2516472"/>
            <a:ext cx="718466" cy="70788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accent1"/>
              </a:buClr>
              <a:buSzPts val="4000"/>
              <a:buFont typeface="Impact"/>
              <a:buNone/>
            </a:pPr>
            <a:r>
              <a:rPr lang="zh-TW" sz="4000" b="0" i="0" u="none" strike="noStrike" cap="none" dirty="0">
                <a:solidFill>
                  <a:srgbClr val="DF8200"/>
                </a:solidFill>
                <a:latin typeface="Impact"/>
                <a:ea typeface="Impact"/>
                <a:cs typeface="Impact"/>
                <a:sym typeface="Impact"/>
              </a:rPr>
              <a:t>02</a:t>
            </a:r>
            <a:endParaRPr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2" name="Google Shape;22;p23"/>
          <p:cNvSpPr txBox="1"/>
          <p:nvPr/>
        </p:nvSpPr>
        <p:spPr>
          <a:xfrm>
            <a:off x="5733096" y="3633641"/>
            <a:ext cx="732893" cy="70788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accent1"/>
              </a:buClr>
              <a:buSzPts val="4000"/>
              <a:buFont typeface="Impact"/>
              <a:buNone/>
            </a:pPr>
            <a:r>
              <a:rPr lang="zh-TW" sz="4000" b="0" i="0" u="none" strike="noStrike" cap="none" dirty="0">
                <a:solidFill>
                  <a:srgbClr val="DF8200"/>
                </a:solidFill>
                <a:latin typeface="Impact"/>
                <a:ea typeface="Impact"/>
                <a:cs typeface="Impact"/>
                <a:sym typeface="Impact"/>
              </a:rPr>
              <a:t>03</a:t>
            </a:r>
            <a:endParaRPr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3" name="Google Shape;23;p23"/>
          <p:cNvSpPr txBox="1"/>
          <p:nvPr/>
        </p:nvSpPr>
        <p:spPr>
          <a:xfrm>
            <a:off x="5733096" y="4750811"/>
            <a:ext cx="716863" cy="707886"/>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accent1"/>
              </a:buClr>
              <a:buSzPts val="4000"/>
              <a:buFont typeface="Impact"/>
              <a:buNone/>
            </a:pPr>
            <a:r>
              <a:rPr lang="zh-TW" sz="4000" b="0" i="0" u="none" strike="noStrike" cap="none" dirty="0">
                <a:solidFill>
                  <a:srgbClr val="DF8200"/>
                </a:solidFill>
                <a:latin typeface="Impact"/>
                <a:ea typeface="Impact"/>
                <a:cs typeface="Impact"/>
                <a:sym typeface="Impact"/>
              </a:rPr>
              <a:t>04</a:t>
            </a:r>
            <a:endParaRPr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4" name="Google Shape;24;p23"/>
          <p:cNvSpPr/>
          <p:nvPr/>
        </p:nvSpPr>
        <p:spPr>
          <a:xfrm>
            <a:off x="1130710" y="1484784"/>
            <a:ext cx="3888432" cy="3888432"/>
          </a:xfrm>
          <a:prstGeom prst="ellipse">
            <a:avLst/>
          </a:prstGeom>
          <a:noFill/>
          <a:ln w="9525"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5" name="Google Shape;25;p23"/>
          <p:cNvSpPr/>
          <p:nvPr/>
        </p:nvSpPr>
        <p:spPr>
          <a:xfrm rot="-8393884">
            <a:off x="2534746" y="1395379"/>
            <a:ext cx="2661528" cy="147616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6" name="Google Shape;26;p23"/>
          <p:cNvSpPr/>
          <p:nvPr/>
        </p:nvSpPr>
        <p:spPr>
          <a:xfrm rot="-2769406">
            <a:off x="3595173" y="3593598"/>
            <a:ext cx="1712350" cy="147616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7" name="Google Shape;27;p23"/>
          <p:cNvSpPr/>
          <p:nvPr/>
        </p:nvSpPr>
        <p:spPr>
          <a:xfrm rot="5400000">
            <a:off x="423513" y="2169529"/>
            <a:ext cx="2845654" cy="147616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8" name="Google Shape;28;p23"/>
          <p:cNvSpPr/>
          <p:nvPr/>
        </p:nvSpPr>
        <p:spPr>
          <a:xfrm rot="902836">
            <a:off x="949346" y="4251629"/>
            <a:ext cx="2845654" cy="147616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dirty="0">
              <a:solidFill>
                <a:srgbClr val="0000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9" name="Google Shape;29;p23"/>
          <p:cNvCxnSpPr/>
          <p:nvPr/>
        </p:nvCxnSpPr>
        <p:spPr>
          <a:xfrm rot="10800000" flipH="1">
            <a:off x="4055304" y="1299733"/>
            <a:ext cx="792088" cy="792088"/>
          </a:xfrm>
          <a:prstGeom prst="straightConnector1">
            <a:avLst/>
          </a:prstGeom>
          <a:noFill/>
          <a:ln w="9525" cap="flat" cmpd="sng">
            <a:solidFill>
              <a:srgbClr val="BFBFBF"/>
            </a:solidFill>
            <a:prstDash val="solid"/>
            <a:miter lim="800000"/>
            <a:headEnd type="none" w="sm" len="sm"/>
            <a:tailEnd type="oval" w="med" len="med"/>
          </a:ln>
        </p:spPr>
      </p:cxnSp>
      <p:cxnSp>
        <p:nvCxnSpPr>
          <p:cNvPr id="30" name="Google Shape;30;p23"/>
          <p:cNvCxnSpPr/>
          <p:nvPr/>
        </p:nvCxnSpPr>
        <p:spPr>
          <a:xfrm rot="10800000" flipH="1">
            <a:off x="4479082" y="1166710"/>
            <a:ext cx="792088" cy="792088"/>
          </a:xfrm>
          <a:prstGeom prst="straightConnector1">
            <a:avLst/>
          </a:prstGeom>
          <a:noFill/>
          <a:ln w="9525" cap="flat" cmpd="sng">
            <a:solidFill>
              <a:srgbClr val="BFBFBF"/>
            </a:solidFill>
            <a:prstDash val="solid"/>
            <a:miter lim="800000"/>
            <a:headEnd type="oval" w="med" len="med"/>
            <a:tailEnd type="none" w="sm" len="sm"/>
          </a:ln>
        </p:spPr>
      </p:cxnSp>
      <p:cxnSp>
        <p:nvCxnSpPr>
          <p:cNvPr id="31" name="Google Shape;31;p23"/>
          <p:cNvCxnSpPr/>
          <p:nvPr/>
        </p:nvCxnSpPr>
        <p:spPr>
          <a:xfrm rot="10800000" flipH="1">
            <a:off x="1851497" y="4812367"/>
            <a:ext cx="695537" cy="695537"/>
          </a:xfrm>
          <a:prstGeom prst="straightConnector1">
            <a:avLst/>
          </a:prstGeom>
          <a:noFill/>
          <a:ln w="9525" cap="flat" cmpd="sng">
            <a:solidFill>
              <a:srgbClr val="BFBFBF"/>
            </a:solidFill>
            <a:prstDash val="solid"/>
            <a:miter lim="800000"/>
            <a:headEnd type="oval" w="med" len="med"/>
            <a:tailEnd type="none" w="sm" len="sm"/>
          </a:ln>
        </p:spPr>
      </p:cxnSp>
      <p:cxnSp>
        <p:nvCxnSpPr>
          <p:cNvPr id="32" name="Google Shape;32;p23"/>
          <p:cNvCxnSpPr/>
          <p:nvPr/>
        </p:nvCxnSpPr>
        <p:spPr>
          <a:xfrm rot="10800000" flipH="1">
            <a:off x="1563465" y="5037580"/>
            <a:ext cx="520676" cy="520676"/>
          </a:xfrm>
          <a:prstGeom prst="straightConnector1">
            <a:avLst/>
          </a:prstGeom>
          <a:noFill/>
          <a:ln w="9525" cap="flat" cmpd="sng">
            <a:solidFill>
              <a:srgbClr val="BFBFBF"/>
            </a:solidFill>
            <a:prstDash val="solid"/>
            <a:miter lim="800000"/>
            <a:headEnd type="none" w="sm" len="sm"/>
            <a:tailEnd type="oval" w="med" len="med"/>
          </a:ln>
        </p:spPr>
      </p:cxnSp>
      <p:sp>
        <p:nvSpPr>
          <p:cNvPr id="33" name="Google Shape;33;p23"/>
          <p:cNvSpPr/>
          <p:nvPr/>
        </p:nvSpPr>
        <p:spPr>
          <a:xfrm>
            <a:off x="1418742" y="1772816"/>
            <a:ext cx="3312368" cy="3312368"/>
          </a:xfrm>
          <a:prstGeom prst="ellipse">
            <a:avLst/>
          </a:prstGeom>
          <a:solidFill>
            <a:schemeClr val="accent1"/>
          </a:solid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FFFFFF"/>
              </a:buClr>
              <a:buSzPts val="4000"/>
              <a:buFont typeface="Arial"/>
              <a:buNone/>
            </a:pPr>
            <a:br>
              <a:rPr lang="zh-TW" sz="4000" b="1" i="0" u="none" strike="noStrike" cap="none"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br>
            <a:endParaRPr sz="4000" b="1" i="0" u="none" strike="noStrike" cap="none"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4" name="Google Shape;34;p23"/>
          <p:cNvSpPr/>
          <p:nvPr/>
        </p:nvSpPr>
        <p:spPr>
          <a:xfrm>
            <a:off x="2295850" y="3557355"/>
            <a:ext cx="1569660" cy="369332"/>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FFFFFF"/>
              </a:buClr>
              <a:buSzPts val="1800"/>
              <a:buFont typeface="Arial"/>
              <a:buNone/>
            </a:pPr>
            <a:r>
              <a:rPr lang="zh-TW" sz="1800" b="0" i="0" u="none" strike="noStrike" cap="none"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CONTENTS</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5" name="Google Shape;35;p23"/>
          <p:cNvSpPr/>
          <p:nvPr/>
        </p:nvSpPr>
        <p:spPr>
          <a:xfrm>
            <a:off x="2295850" y="2916157"/>
            <a:ext cx="1569660" cy="369332"/>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dk1"/>
              </a:buClr>
              <a:buSzPts val="1800"/>
              <a:buFont typeface="Arial"/>
              <a:buNone/>
            </a:pPr>
            <a:endParaRPr sz="1800" b="1" i="0" u="none" strike="noStrike" cap="none"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6" name="Google Shape;36;p23"/>
          <p:cNvSpPr/>
          <p:nvPr/>
        </p:nvSpPr>
        <p:spPr>
          <a:xfrm>
            <a:off x="2485292" y="2903231"/>
            <a:ext cx="1340593" cy="73041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FFFFFF"/>
              </a:buClr>
              <a:buSzPts val="3600"/>
              <a:buFont typeface="Arial"/>
              <a:buNone/>
            </a:pPr>
            <a:r>
              <a:rPr lang="zh-TW" altLang="en-US" sz="3600" i="0" u="none" strike="noStrike" cap="none"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目錄</a:t>
            </a:r>
            <a:endParaRPr sz="3600" i="0" u="none" strike="noStrike" cap="none"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7" name="Google Shape;37;p23"/>
          <p:cNvSpPr txBox="1">
            <a:spLocks noGrp="1"/>
          </p:cNvSpPr>
          <p:nvPr>
            <p:ph type="body" idx="1"/>
          </p:nvPr>
        </p:nvSpPr>
        <p:spPr>
          <a:xfrm>
            <a:off x="6643440" y="1539976"/>
            <a:ext cx="4417850" cy="571438"/>
          </a:xfrm>
          <a:prstGeom prst="rect">
            <a:avLst/>
          </a:prstGeom>
          <a:noFill/>
          <a:ln>
            <a:noFill/>
          </a:ln>
        </p:spPr>
        <p:txBody>
          <a:bodyPr spcFirstLastPara="1" wrap="square" lIns="0" tIns="0" rIns="0" bIns="0" anchor="t" anchorCtr="0">
            <a:spAutoFit/>
          </a:bodyPr>
          <a:lstStyle>
            <a:lvl1pPr marL="457200" lvl="0" indent="-431800" algn="l">
              <a:lnSpc>
                <a:spcPct val="90000"/>
              </a:lnSpc>
              <a:spcBef>
                <a:spcPts val="1000"/>
              </a:spcBef>
              <a:spcAft>
                <a:spcPts val="0"/>
              </a:spcAft>
              <a:buClr>
                <a:schemeClr val="accent1"/>
              </a:buClr>
              <a:buSzPts val="3200"/>
              <a:buChar char="•"/>
              <a:defRPr sz="320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8" name="Google Shape;38;p23"/>
          <p:cNvSpPr txBox="1">
            <a:spLocks noGrp="1"/>
          </p:cNvSpPr>
          <p:nvPr>
            <p:ph type="body" idx="2"/>
          </p:nvPr>
        </p:nvSpPr>
        <p:spPr>
          <a:xfrm>
            <a:off x="6643440" y="2654289"/>
            <a:ext cx="4417850" cy="571438"/>
          </a:xfrm>
          <a:prstGeom prst="rect">
            <a:avLst/>
          </a:prstGeom>
          <a:noFill/>
          <a:ln>
            <a:noFill/>
          </a:ln>
        </p:spPr>
        <p:txBody>
          <a:bodyPr spcFirstLastPara="1" wrap="square" lIns="0" tIns="0" rIns="0" bIns="0" anchor="t" anchorCtr="0">
            <a:spAutoFit/>
          </a:bodyPr>
          <a:lstStyle>
            <a:lvl1pPr marL="457200" lvl="0" indent="-431800" algn="l">
              <a:lnSpc>
                <a:spcPct val="90000"/>
              </a:lnSpc>
              <a:spcBef>
                <a:spcPts val="1000"/>
              </a:spcBef>
              <a:spcAft>
                <a:spcPts val="0"/>
              </a:spcAft>
              <a:buClr>
                <a:schemeClr val="accent1"/>
              </a:buClr>
              <a:buSzPts val="3200"/>
              <a:buChar char="•"/>
              <a:defRPr sz="320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9" name="Google Shape;39;p23"/>
          <p:cNvSpPr txBox="1">
            <a:spLocks noGrp="1"/>
          </p:cNvSpPr>
          <p:nvPr>
            <p:ph type="body" idx="3"/>
          </p:nvPr>
        </p:nvSpPr>
        <p:spPr>
          <a:xfrm>
            <a:off x="6643440" y="3759801"/>
            <a:ext cx="4417850" cy="571438"/>
          </a:xfrm>
          <a:prstGeom prst="rect">
            <a:avLst/>
          </a:prstGeom>
          <a:noFill/>
          <a:ln>
            <a:noFill/>
          </a:ln>
        </p:spPr>
        <p:txBody>
          <a:bodyPr spcFirstLastPara="1" wrap="square" lIns="0" tIns="0" rIns="0" bIns="0" anchor="t" anchorCtr="0">
            <a:spAutoFit/>
          </a:bodyPr>
          <a:lstStyle>
            <a:lvl1pPr marL="457200" lvl="0" indent="-431800" algn="l">
              <a:lnSpc>
                <a:spcPct val="90000"/>
              </a:lnSpc>
              <a:spcBef>
                <a:spcPts val="1000"/>
              </a:spcBef>
              <a:spcAft>
                <a:spcPts val="0"/>
              </a:spcAft>
              <a:buClr>
                <a:schemeClr val="accent1"/>
              </a:buClr>
              <a:buSzPts val="3200"/>
              <a:buChar char="•"/>
              <a:defRPr sz="320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0" name="Google Shape;40;p23"/>
          <p:cNvSpPr txBox="1">
            <a:spLocks noGrp="1"/>
          </p:cNvSpPr>
          <p:nvPr>
            <p:ph type="body" idx="4"/>
          </p:nvPr>
        </p:nvSpPr>
        <p:spPr>
          <a:xfrm>
            <a:off x="6643440" y="4871914"/>
            <a:ext cx="4417850" cy="571438"/>
          </a:xfrm>
          <a:prstGeom prst="rect">
            <a:avLst/>
          </a:prstGeom>
          <a:noFill/>
          <a:ln>
            <a:noFill/>
          </a:ln>
        </p:spPr>
        <p:txBody>
          <a:bodyPr spcFirstLastPara="1" wrap="square" lIns="0" tIns="0" rIns="0" bIns="0" anchor="t" anchorCtr="0">
            <a:spAutoFit/>
          </a:bodyPr>
          <a:lstStyle>
            <a:lvl1pPr marL="457200" lvl="0" indent="-431800" algn="l">
              <a:lnSpc>
                <a:spcPct val="90000"/>
              </a:lnSpc>
              <a:spcBef>
                <a:spcPts val="1000"/>
              </a:spcBef>
              <a:spcAft>
                <a:spcPts val="0"/>
              </a:spcAft>
              <a:buClr>
                <a:schemeClr val="accent1"/>
              </a:buClr>
              <a:buSzPts val="3200"/>
              <a:buChar char="•"/>
              <a:defRPr sz="320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过渡页1">
  <p:cSld name="过渡页1">
    <p:spTree>
      <p:nvGrpSpPr>
        <p:cNvPr id="1" name="Shape 41"/>
        <p:cNvGrpSpPr/>
        <p:nvPr/>
      </p:nvGrpSpPr>
      <p:grpSpPr>
        <a:xfrm>
          <a:off x="0" y="0"/>
          <a:ext cx="0" cy="0"/>
          <a:chOff x="0" y="0"/>
          <a:chExt cx="0" cy="0"/>
        </a:xfrm>
      </p:grpSpPr>
      <p:sp>
        <p:nvSpPr>
          <p:cNvPr id="49" name="Google Shape;49;p24"/>
          <p:cNvSpPr txBox="1">
            <a:spLocks noGrp="1"/>
          </p:cNvSpPr>
          <p:nvPr>
            <p:ph type="title"/>
          </p:nvPr>
        </p:nvSpPr>
        <p:spPr>
          <a:xfrm>
            <a:off x="5319300" y="2529526"/>
            <a:ext cx="5638082" cy="110030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1"/>
              </a:buClr>
              <a:buSzPts val="7200"/>
              <a:buFont typeface="Arial"/>
              <a:buNone/>
              <a:defRPr sz="7200" b="1">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cxnSp>
        <p:nvCxnSpPr>
          <p:cNvPr id="50" name="Google Shape;50;p24"/>
          <p:cNvCxnSpPr/>
          <p:nvPr/>
        </p:nvCxnSpPr>
        <p:spPr>
          <a:xfrm>
            <a:off x="11524463" y="385408"/>
            <a:ext cx="415636" cy="0"/>
          </a:xfrm>
          <a:prstGeom prst="straightConnector1">
            <a:avLst/>
          </a:prstGeom>
          <a:noFill/>
          <a:ln w="12700" cap="flat" cmpd="sng">
            <a:solidFill>
              <a:schemeClr val="accent1"/>
            </a:solidFill>
            <a:prstDash val="solid"/>
            <a:miter lim="800000"/>
            <a:headEnd type="none" w="sm" len="sm"/>
            <a:tailEnd type="none" w="sm" len="sm"/>
          </a:ln>
        </p:spPr>
      </p:cxnSp>
      <p:cxnSp>
        <p:nvCxnSpPr>
          <p:cNvPr id="51" name="Google Shape;51;p24"/>
          <p:cNvCxnSpPr/>
          <p:nvPr/>
        </p:nvCxnSpPr>
        <p:spPr>
          <a:xfrm>
            <a:off x="11856972" y="287169"/>
            <a:ext cx="0" cy="433905"/>
          </a:xfrm>
          <a:prstGeom prst="straightConnector1">
            <a:avLst/>
          </a:prstGeom>
          <a:noFill/>
          <a:ln w="12700" cap="flat" cmpd="sng">
            <a:solidFill>
              <a:schemeClr val="accent1"/>
            </a:solidFill>
            <a:prstDash val="solid"/>
            <a:miter lim="800000"/>
            <a:headEnd type="none" w="sm" len="sm"/>
            <a:tailEnd type="none" w="sm" len="sm"/>
          </a:ln>
        </p:spPr>
      </p:cxnSp>
      <p:cxnSp>
        <p:nvCxnSpPr>
          <p:cNvPr id="52" name="Google Shape;52;p24"/>
          <p:cNvCxnSpPr/>
          <p:nvPr/>
        </p:nvCxnSpPr>
        <p:spPr>
          <a:xfrm>
            <a:off x="3869198" y="6468813"/>
            <a:ext cx="8070903" cy="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53"/>
        <p:cNvGrpSpPr/>
        <p:nvPr/>
      </p:nvGrpSpPr>
      <p:grpSpPr>
        <a:xfrm>
          <a:off x="0" y="0"/>
          <a:ext cx="0" cy="0"/>
          <a:chOff x="0" y="0"/>
          <a:chExt cx="0" cy="0"/>
        </a:xfrm>
      </p:grpSpPr>
      <p:sp>
        <p:nvSpPr>
          <p:cNvPr id="54" name="Google Shape;54;p25"/>
          <p:cNvSpPr/>
          <p:nvPr/>
        </p:nvSpPr>
        <p:spPr>
          <a:xfrm>
            <a:off x="-85458" y="335244"/>
            <a:ext cx="858837" cy="724583"/>
          </a:xfrm>
          <a:prstGeom prst="roundRect">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5" name="Google Shape;55;p25"/>
          <p:cNvSpPr/>
          <p:nvPr/>
        </p:nvSpPr>
        <p:spPr>
          <a:xfrm>
            <a:off x="833242" y="335244"/>
            <a:ext cx="80169" cy="724583"/>
          </a:xfrm>
          <a:prstGeom prst="roundRect">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6" name="Google Shape;56;p25"/>
          <p:cNvSpPr txBox="1">
            <a:spLocks noGrp="1"/>
          </p:cNvSpPr>
          <p:nvPr>
            <p:ph type="title"/>
          </p:nvPr>
        </p:nvSpPr>
        <p:spPr>
          <a:xfrm>
            <a:off x="973274" y="413537"/>
            <a:ext cx="9124740" cy="646290"/>
          </a:xfrm>
          <a:prstGeom prst="rect">
            <a:avLst/>
          </a:prstGeom>
          <a:noFill/>
          <a:ln>
            <a:noFill/>
          </a:ln>
        </p:spPr>
        <p:txBody>
          <a:bodyPr spcFirstLastPara="1" wrap="square" lIns="91425" tIns="45700" rIns="91425" bIns="45700" anchor="ctr" anchorCtr="0">
            <a:spAutoFit/>
          </a:bodyPr>
          <a:lstStyle>
            <a:lvl1pPr lvl="0" algn="l">
              <a:lnSpc>
                <a:spcPct val="100000"/>
              </a:lnSpc>
              <a:spcBef>
                <a:spcPts val="0"/>
              </a:spcBef>
              <a:spcAft>
                <a:spcPts val="0"/>
              </a:spcAft>
              <a:buClr>
                <a:schemeClr val="accent1"/>
              </a:buClr>
              <a:buSzPts val="3600"/>
              <a:buFont typeface="Arial"/>
              <a:buNone/>
              <a:defRPr sz="3600" b="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7" name="Google Shape;57;p25"/>
          <p:cNvSpPr/>
          <p:nvPr/>
        </p:nvSpPr>
        <p:spPr>
          <a:xfrm>
            <a:off x="0" y="6440025"/>
            <a:ext cx="12192000" cy="417976"/>
          </a:xfrm>
          <a:custGeom>
            <a:avLst/>
            <a:gdLst/>
            <a:ahLst/>
            <a:cxnLst/>
            <a:rect l="l" t="t" r="r" b="b"/>
            <a:pathLst>
              <a:path w="12192000" h="834158" extrusionOk="0">
                <a:moveTo>
                  <a:pt x="12192000" y="0"/>
                </a:moveTo>
                <a:lnTo>
                  <a:pt x="12192000" y="834158"/>
                </a:lnTo>
                <a:lnTo>
                  <a:pt x="0" y="834158"/>
                </a:lnTo>
                <a:lnTo>
                  <a:pt x="0" y="421770"/>
                </a:lnTo>
                <a:lnTo>
                  <a:pt x="703930" y="493800"/>
                </a:lnTo>
                <a:cubicBezTo>
                  <a:pt x="1941539" y="607040"/>
                  <a:pt x="3359810" y="671363"/>
                  <a:pt x="4867275" y="671363"/>
                </a:cubicBezTo>
                <a:cubicBezTo>
                  <a:pt x="7882206" y="671363"/>
                  <a:pt x="10540358" y="414071"/>
                  <a:pt x="12109997" y="227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8" name="Google Shape;58;p25"/>
          <p:cNvSpPr/>
          <p:nvPr/>
        </p:nvSpPr>
        <p:spPr>
          <a:xfrm>
            <a:off x="1" y="6440025"/>
            <a:ext cx="6540284" cy="298955"/>
          </a:xfrm>
          <a:custGeom>
            <a:avLst/>
            <a:gdLst/>
            <a:ahLst/>
            <a:cxnLst/>
            <a:rect l="l" t="t" r="r" b="b"/>
            <a:pathLst>
              <a:path w="5170531" h="794504" extrusionOk="0">
                <a:moveTo>
                  <a:pt x="0" y="0"/>
                </a:moveTo>
                <a:lnTo>
                  <a:pt x="509126" y="127114"/>
                </a:lnTo>
                <a:cubicBezTo>
                  <a:pt x="1656276" y="394427"/>
                  <a:pt x="3011164" y="598944"/>
                  <a:pt x="4499910" y="720789"/>
                </a:cubicBezTo>
                <a:lnTo>
                  <a:pt x="5170531" y="768690"/>
                </a:lnTo>
                <a:lnTo>
                  <a:pt x="4943847" y="779391"/>
                </a:lnTo>
                <a:cubicBezTo>
                  <a:pt x="4625423" y="789300"/>
                  <a:pt x="4295728" y="794504"/>
                  <a:pt x="3958041" y="794504"/>
                </a:cubicBezTo>
                <a:cubicBezTo>
                  <a:pt x="2607293" y="794504"/>
                  <a:pt x="1384420" y="711242"/>
                  <a:pt x="499235" y="576626"/>
                </a:cubicBezTo>
                <a:lnTo>
                  <a:pt x="0" y="484608"/>
                </a:lnTo>
                <a:close/>
              </a:path>
            </a:pathLst>
          </a:cu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3" name="圖片 2" descr="一張含有 文字, 標誌, 向量圖形 的圖片&#10;&#10;自動產生的描述">
            <a:extLst>
              <a:ext uri="{FF2B5EF4-FFF2-40B4-BE49-F238E27FC236}">
                <a16:creationId xmlns:a16="http://schemas.microsoft.com/office/drawing/2014/main" id="{60C22AE2-35B4-7516-F084-DDBCA3021AA6}"/>
              </a:ext>
            </a:extLst>
          </p:cNvPr>
          <p:cNvPicPr>
            <a:picLocks noChangeAspect="1"/>
          </p:cNvPicPr>
          <p:nvPr userDrawn="1"/>
        </p:nvPicPr>
        <p:blipFill>
          <a:blip r:embed="rId2"/>
          <a:stretch>
            <a:fillRect/>
          </a:stretch>
        </p:blipFill>
        <p:spPr>
          <a:xfrm>
            <a:off x="106414" y="425114"/>
            <a:ext cx="544843" cy="5448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过渡页2">
  <p:cSld name="过渡页2">
    <p:spTree>
      <p:nvGrpSpPr>
        <p:cNvPr id="1" name="Shape 59"/>
        <p:cNvGrpSpPr/>
        <p:nvPr/>
      </p:nvGrpSpPr>
      <p:grpSpPr>
        <a:xfrm>
          <a:off x="0" y="0"/>
          <a:ext cx="0" cy="0"/>
          <a:chOff x="0" y="0"/>
          <a:chExt cx="0" cy="0"/>
        </a:xfrm>
      </p:grpSpPr>
      <p:cxnSp>
        <p:nvCxnSpPr>
          <p:cNvPr id="63" name="Google Shape;63;p26"/>
          <p:cNvCxnSpPr/>
          <p:nvPr/>
        </p:nvCxnSpPr>
        <p:spPr>
          <a:xfrm>
            <a:off x="11524463" y="385408"/>
            <a:ext cx="415636" cy="0"/>
          </a:xfrm>
          <a:prstGeom prst="straightConnector1">
            <a:avLst/>
          </a:prstGeom>
          <a:noFill/>
          <a:ln w="12700" cap="flat" cmpd="sng">
            <a:solidFill>
              <a:schemeClr val="accent1"/>
            </a:solidFill>
            <a:prstDash val="solid"/>
            <a:miter lim="800000"/>
            <a:headEnd type="none" w="sm" len="sm"/>
            <a:tailEnd type="none" w="sm" len="sm"/>
          </a:ln>
        </p:spPr>
      </p:cxnSp>
      <p:cxnSp>
        <p:nvCxnSpPr>
          <p:cNvPr id="64" name="Google Shape;64;p26"/>
          <p:cNvCxnSpPr/>
          <p:nvPr/>
        </p:nvCxnSpPr>
        <p:spPr>
          <a:xfrm>
            <a:off x="11856972" y="287169"/>
            <a:ext cx="0" cy="433905"/>
          </a:xfrm>
          <a:prstGeom prst="straightConnector1">
            <a:avLst/>
          </a:prstGeom>
          <a:noFill/>
          <a:ln w="12700" cap="flat" cmpd="sng">
            <a:solidFill>
              <a:schemeClr val="accent1"/>
            </a:solidFill>
            <a:prstDash val="solid"/>
            <a:miter lim="800000"/>
            <a:headEnd type="none" w="sm" len="sm"/>
            <a:tailEnd type="none" w="sm" len="sm"/>
          </a:ln>
        </p:spPr>
      </p:cxnSp>
      <p:cxnSp>
        <p:nvCxnSpPr>
          <p:cNvPr id="65" name="Google Shape;65;p26"/>
          <p:cNvCxnSpPr/>
          <p:nvPr/>
        </p:nvCxnSpPr>
        <p:spPr>
          <a:xfrm>
            <a:off x="3869198" y="6468813"/>
            <a:ext cx="8070903" cy="0"/>
          </a:xfrm>
          <a:prstGeom prst="straightConnector1">
            <a:avLst/>
          </a:prstGeom>
          <a:noFill/>
          <a:ln w="12700" cap="flat" cmpd="sng">
            <a:solidFill>
              <a:schemeClr val="accent1"/>
            </a:solidFill>
            <a:prstDash val="solid"/>
            <a:miter lim="800000"/>
            <a:headEnd type="none" w="sm" len="sm"/>
            <a:tailEnd type="none" w="sm" len="sm"/>
          </a:ln>
        </p:spPr>
      </p:cxnSp>
      <p:sp>
        <p:nvSpPr>
          <p:cNvPr id="70" name="Google Shape;70;p26"/>
          <p:cNvSpPr txBox="1">
            <a:spLocks noGrp="1"/>
          </p:cNvSpPr>
          <p:nvPr>
            <p:ph type="title"/>
          </p:nvPr>
        </p:nvSpPr>
        <p:spPr>
          <a:xfrm>
            <a:off x="5319300" y="2529526"/>
            <a:ext cx="5638082" cy="110030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1"/>
              </a:buClr>
              <a:buSzPts val="7200"/>
              <a:buFont typeface="Arial"/>
              <a:buNone/>
              <a:defRPr sz="7200" b="1">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过渡页3">
  <p:cSld name="过渡页3">
    <p:spTree>
      <p:nvGrpSpPr>
        <p:cNvPr id="1" name="Shape 71"/>
        <p:cNvGrpSpPr/>
        <p:nvPr/>
      </p:nvGrpSpPr>
      <p:grpSpPr>
        <a:xfrm>
          <a:off x="0" y="0"/>
          <a:ext cx="0" cy="0"/>
          <a:chOff x="0" y="0"/>
          <a:chExt cx="0" cy="0"/>
        </a:xfrm>
      </p:grpSpPr>
      <p:sp>
        <p:nvSpPr>
          <p:cNvPr id="79" name="Google Shape;79;p27"/>
          <p:cNvSpPr txBox="1">
            <a:spLocks noGrp="1"/>
          </p:cNvSpPr>
          <p:nvPr>
            <p:ph type="title"/>
          </p:nvPr>
        </p:nvSpPr>
        <p:spPr>
          <a:xfrm>
            <a:off x="5319300" y="2529526"/>
            <a:ext cx="5638082" cy="110030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1"/>
              </a:buClr>
              <a:buSzPts val="7200"/>
              <a:buFont typeface="Arial"/>
              <a:buNone/>
              <a:defRPr sz="7200" b="1">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cxnSp>
        <p:nvCxnSpPr>
          <p:cNvPr id="80" name="Google Shape;80;p27"/>
          <p:cNvCxnSpPr/>
          <p:nvPr/>
        </p:nvCxnSpPr>
        <p:spPr>
          <a:xfrm>
            <a:off x="11524463" y="385408"/>
            <a:ext cx="415636" cy="0"/>
          </a:xfrm>
          <a:prstGeom prst="straightConnector1">
            <a:avLst/>
          </a:prstGeom>
          <a:noFill/>
          <a:ln w="12700" cap="flat" cmpd="sng">
            <a:solidFill>
              <a:schemeClr val="accent1"/>
            </a:solidFill>
            <a:prstDash val="solid"/>
            <a:miter lim="800000"/>
            <a:headEnd type="none" w="sm" len="sm"/>
            <a:tailEnd type="none" w="sm" len="sm"/>
          </a:ln>
        </p:spPr>
      </p:cxnSp>
      <p:cxnSp>
        <p:nvCxnSpPr>
          <p:cNvPr id="81" name="Google Shape;81;p27"/>
          <p:cNvCxnSpPr/>
          <p:nvPr/>
        </p:nvCxnSpPr>
        <p:spPr>
          <a:xfrm>
            <a:off x="11856972" y="287169"/>
            <a:ext cx="0" cy="433905"/>
          </a:xfrm>
          <a:prstGeom prst="straightConnector1">
            <a:avLst/>
          </a:prstGeom>
          <a:noFill/>
          <a:ln w="12700" cap="flat" cmpd="sng">
            <a:solidFill>
              <a:schemeClr val="accent1"/>
            </a:solidFill>
            <a:prstDash val="solid"/>
            <a:miter lim="800000"/>
            <a:headEnd type="none" w="sm" len="sm"/>
            <a:tailEnd type="none" w="sm" len="sm"/>
          </a:ln>
        </p:spPr>
      </p:cxnSp>
      <p:cxnSp>
        <p:nvCxnSpPr>
          <p:cNvPr id="82" name="Google Shape;82;p27"/>
          <p:cNvCxnSpPr/>
          <p:nvPr/>
        </p:nvCxnSpPr>
        <p:spPr>
          <a:xfrm>
            <a:off x="3869198" y="6468813"/>
            <a:ext cx="8070903" cy="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过渡页4">
  <p:cSld name="过渡页4">
    <p:spTree>
      <p:nvGrpSpPr>
        <p:cNvPr id="1" name="Shape 83"/>
        <p:cNvGrpSpPr/>
        <p:nvPr/>
      </p:nvGrpSpPr>
      <p:grpSpPr>
        <a:xfrm>
          <a:off x="0" y="0"/>
          <a:ext cx="0" cy="0"/>
          <a:chOff x="0" y="0"/>
          <a:chExt cx="0" cy="0"/>
        </a:xfrm>
      </p:grpSpPr>
      <p:sp>
        <p:nvSpPr>
          <p:cNvPr id="91" name="Google Shape;91;p28"/>
          <p:cNvSpPr txBox="1">
            <a:spLocks noGrp="1"/>
          </p:cNvSpPr>
          <p:nvPr>
            <p:ph type="title"/>
          </p:nvPr>
        </p:nvSpPr>
        <p:spPr>
          <a:xfrm>
            <a:off x="5319300" y="2529526"/>
            <a:ext cx="5638082" cy="110030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accent1"/>
              </a:buClr>
              <a:buSzPts val="7200"/>
              <a:buFont typeface="Arial"/>
              <a:buNone/>
              <a:defRPr sz="7200" b="1">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cxnSp>
        <p:nvCxnSpPr>
          <p:cNvPr id="92" name="Google Shape;92;p28"/>
          <p:cNvCxnSpPr/>
          <p:nvPr/>
        </p:nvCxnSpPr>
        <p:spPr>
          <a:xfrm>
            <a:off x="11524463" y="385408"/>
            <a:ext cx="415636" cy="0"/>
          </a:xfrm>
          <a:prstGeom prst="straightConnector1">
            <a:avLst/>
          </a:prstGeom>
          <a:noFill/>
          <a:ln w="12700" cap="flat" cmpd="sng">
            <a:solidFill>
              <a:schemeClr val="accent1"/>
            </a:solidFill>
            <a:prstDash val="solid"/>
            <a:miter lim="800000"/>
            <a:headEnd type="none" w="sm" len="sm"/>
            <a:tailEnd type="none" w="sm" len="sm"/>
          </a:ln>
        </p:spPr>
      </p:cxnSp>
      <p:cxnSp>
        <p:nvCxnSpPr>
          <p:cNvPr id="93" name="Google Shape;93;p28"/>
          <p:cNvCxnSpPr/>
          <p:nvPr/>
        </p:nvCxnSpPr>
        <p:spPr>
          <a:xfrm>
            <a:off x="11856972" y="287169"/>
            <a:ext cx="0" cy="433905"/>
          </a:xfrm>
          <a:prstGeom prst="straightConnector1">
            <a:avLst/>
          </a:prstGeom>
          <a:noFill/>
          <a:ln w="12700" cap="flat" cmpd="sng">
            <a:solidFill>
              <a:schemeClr val="accent1"/>
            </a:solidFill>
            <a:prstDash val="solid"/>
            <a:miter lim="800000"/>
            <a:headEnd type="none" w="sm" len="sm"/>
            <a:tailEnd type="none" w="sm" len="sm"/>
          </a:ln>
        </p:spPr>
      </p:cxnSp>
      <p:cxnSp>
        <p:nvCxnSpPr>
          <p:cNvPr id="94" name="Google Shape;94;p28"/>
          <p:cNvCxnSpPr/>
          <p:nvPr/>
        </p:nvCxnSpPr>
        <p:spPr>
          <a:xfrm>
            <a:off x="3869198" y="6468813"/>
            <a:ext cx="8070903" cy="0"/>
          </a:xfrm>
          <a:prstGeom prst="straightConnector1">
            <a:avLst/>
          </a:prstGeom>
          <a:noFill/>
          <a:ln w="127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9B9B9B"/>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9B9B9B"/>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9B9B9B"/>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L="0" marR="0" lvl="1" indent="0" algn="r" rtl="0">
              <a:spcBef>
                <a:spcPts val="0"/>
              </a:spcBef>
              <a:buNone/>
              <a:defRPr sz="1200" b="0" i="0" u="none" strike="noStrike" cap="none">
                <a:solidFill>
                  <a:srgbClr val="9B9B9B"/>
                </a:solidFill>
                <a:latin typeface="Arial"/>
                <a:ea typeface="Arial"/>
                <a:cs typeface="Arial"/>
                <a:sym typeface="Arial"/>
              </a:defRPr>
            </a:lvl2pPr>
            <a:lvl3pPr marL="0" marR="0" lvl="2" indent="0" algn="r" rtl="0">
              <a:spcBef>
                <a:spcPts val="0"/>
              </a:spcBef>
              <a:buNone/>
              <a:defRPr sz="1200" b="0" i="0" u="none" strike="noStrike" cap="none">
                <a:solidFill>
                  <a:srgbClr val="9B9B9B"/>
                </a:solidFill>
                <a:latin typeface="Arial"/>
                <a:ea typeface="Arial"/>
                <a:cs typeface="Arial"/>
                <a:sym typeface="Arial"/>
              </a:defRPr>
            </a:lvl3pPr>
            <a:lvl4pPr marL="0" marR="0" lvl="3" indent="0" algn="r" rtl="0">
              <a:spcBef>
                <a:spcPts val="0"/>
              </a:spcBef>
              <a:buNone/>
              <a:defRPr sz="1200" b="0" i="0" u="none" strike="noStrike" cap="none">
                <a:solidFill>
                  <a:srgbClr val="9B9B9B"/>
                </a:solidFill>
                <a:latin typeface="Arial"/>
                <a:ea typeface="Arial"/>
                <a:cs typeface="Arial"/>
                <a:sym typeface="Arial"/>
              </a:defRPr>
            </a:lvl4pPr>
            <a:lvl5pPr marL="0" marR="0" lvl="4" indent="0" algn="r" rtl="0">
              <a:spcBef>
                <a:spcPts val="0"/>
              </a:spcBef>
              <a:buNone/>
              <a:defRPr sz="1200" b="0" i="0" u="none" strike="noStrike" cap="none">
                <a:solidFill>
                  <a:srgbClr val="9B9B9B"/>
                </a:solidFill>
                <a:latin typeface="Arial"/>
                <a:ea typeface="Arial"/>
                <a:cs typeface="Arial"/>
                <a:sym typeface="Arial"/>
              </a:defRPr>
            </a:lvl5pPr>
            <a:lvl6pPr marL="0" marR="0" lvl="5" indent="0" algn="r" rtl="0">
              <a:spcBef>
                <a:spcPts val="0"/>
              </a:spcBef>
              <a:buNone/>
              <a:defRPr sz="1200" b="0" i="0" u="none" strike="noStrike" cap="none">
                <a:solidFill>
                  <a:srgbClr val="9B9B9B"/>
                </a:solidFill>
                <a:latin typeface="Arial"/>
                <a:ea typeface="Arial"/>
                <a:cs typeface="Arial"/>
                <a:sym typeface="Arial"/>
              </a:defRPr>
            </a:lvl6pPr>
            <a:lvl7pPr marL="0" marR="0" lvl="6" indent="0" algn="r" rtl="0">
              <a:spcBef>
                <a:spcPts val="0"/>
              </a:spcBef>
              <a:buNone/>
              <a:defRPr sz="1200" b="0" i="0" u="none" strike="noStrike" cap="none">
                <a:solidFill>
                  <a:srgbClr val="9B9B9B"/>
                </a:solidFill>
                <a:latin typeface="Arial"/>
                <a:ea typeface="Arial"/>
                <a:cs typeface="Arial"/>
                <a:sym typeface="Arial"/>
              </a:defRPr>
            </a:lvl7pPr>
            <a:lvl8pPr marL="0" marR="0" lvl="7" indent="0" algn="r" rtl="0">
              <a:spcBef>
                <a:spcPts val="0"/>
              </a:spcBef>
              <a:buNone/>
              <a:defRPr sz="1200" b="0" i="0" u="none" strike="noStrike" cap="none">
                <a:solidFill>
                  <a:srgbClr val="9B9B9B"/>
                </a:solidFill>
                <a:latin typeface="Arial"/>
                <a:ea typeface="Arial"/>
                <a:cs typeface="Arial"/>
                <a:sym typeface="Arial"/>
              </a:defRPr>
            </a:lvl8pPr>
            <a:lvl9pPr marL="0" marR="0" lvl="8" indent="0" algn="r" rtl="0">
              <a:spcBef>
                <a:spcPts val="0"/>
              </a:spcBef>
              <a:buNone/>
              <a:defRPr sz="1200" b="0" i="0" u="none" strike="noStrike" cap="none">
                <a:solidFill>
                  <a:srgbClr val="9B9B9B"/>
                </a:solidFill>
                <a:latin typeface="Arial"/>
                <a:ea typeface="Arial"/>
                <a:cs typeface="Arial"/>
                <a:sym typeface="Arial"/>
              </a:defRPr>
            </a:lvl9pPr>
          </a:lstStyle>
          <a:p>
            <a:fld id="{00000000-1234-1234-1234-123412341234}" type="slidenum">
              <a:rPr lang="en-US" altLang="zh-TW" smtClean="0"/>
              <a:pPr/>
              <a:t>‹#›</a:t>
            </a:fld>
            <a:endParaRPr lang="zh-TW" altLang="en-US" dirty="0"/>
          </a:p>
        </p:txBody>
      </p:sp>
    </p:spTree>
  </p:cSld>
  <p:clrMap bg1="lt1" tx1="dk1" bg2="dk2" tx2="lt2" accent1="accent1" accent2="accent2" accent3="accent3" accent4="accent4" accent5="accent5" accent6="accent6" hlink="hlink" folHlink="folHlink"/>
  <p:sldLayoutIdLst>
    <p:sldLayoutId id="2147483649" r:id="rId1"/>
    <p:sldLayoutId id="2147483656" r:id="rId2"/>
    <p:sldLayoutId id="2147483650" r:id="rId3"/>
    <p:sldLayoutId id="2147483651" r:id="rId4"/>
    <p:sldLayoutId id="2147483652" r:id="rId5"/>
    <p:sldLayoutId id="2147483653" r:id="rId6"/>
    <p:sldLayoutId id="2147483654" r:id="rId7"/>
    <p:sldLayoutId id="2147483655"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3.png"/><Relationship Id="rId5" Type="http://schemas.microsoft.com/office/2007/relationships/hdphoto" Target="../media/hdphoto1.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microsoft.com/office/2007/relationships/hdphoto" Target="../media/hdphoto3.wdp"/><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microsoft.com/office/2007/relationships/hdphoto" Target="../media/hdphoto2.wdp"/><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19.png"/><Relationship Id="rId12"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microsoft.com/office/2007/relationships/hdphoto" Target="../media/hdphoto3.wdp"/><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22.png"/><Relationship Id="rId4" Type="http://schemas.microsoft.com/office/2007/relationships/hdphoto" Target="../media/hdphoto2.wdp"/><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gif"/><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3" name="Google Shape;103;p1"/>
          <p:cNvSpPr txBox="1"/>
          <p:nvPr/>
        </p:nvSpPr>
        <p:spPr>
          <a:xfrm>
            <a:off x="590132" y="4381308"/>
            <a:ext cx="381295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報告組別</a:t>
            </a:r>
            <a:r>
              <a:rPr lang="zh-TW" altLang="en-US" sz="20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rPr>
              <a:t>∕</a:t>
            </a:r>
            <a:r>
              <a:rPr lang="zh-TW" sz="20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第三組</a:t>
            </a:r>
            <a:endParaRPr sz="20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04" name="Google Shape;104;p1"/>
          <p:cNvSpPr txBox="1"/>
          <p:nvPr/>
        </p:nvSpPr>
        <p:spPr>
          <a:xfrm>
            <a:off x="597853" y="4978552"/>
            <a:ext cx="2028825"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指導老師：許雯絞</a:t>
            </a:r>
            <a:endParaRPr lang="en-US" alt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l" rtl="0">
              <a:spcBef>
                <a:spcPts val="0"/>
              </a:spcBef>
              <a:spcAft>
                <a:spcPts val="0"/>
              </a:spcAft>
              <a:buNone/>
            </a:pPr>
            <a:endParaRPr lang="en-US" alt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r>
              <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主講者：陳怡婕</a:t>
            </a:r>
          </a:p>
          <a:p>
            <a:pPr marL="0" marR="0" lvl="0" indent="0" algn="l" rtl="0">
              <a:spcBef>
                <a:spcPts val="0"/>
              </a:spcBef>
              <a:spcAft>
                <a:spcPts val="0"/>
              </a:spcAft>
              <a:buNone/>
            </a:pPr>
            <a:endParaRPr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05" name="Google Shape;105;p1"/>
          <p:cNvSpPr txBox="1"/>
          <p:nvPr/>
        </p:nvSpPr>
        <p:spPr>
          <a:xfrm>
            <a:off x="2899656" y="4978552"/>
            <a:ext cx="3006867" cy="92328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組員：1110734004 張郁梅</a:t>
            </a:r>
            <a:endParaRPr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r" rtl="0">
              <a:spcBef>
                <a:spcPts val="0"/>
              </a:spcBef>
              <a:spcAft>
                <a:spcPts val="0"/>
              </a:spcAft>
              <a:buNone/>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          1110734007 陳怡婕</a:t>
            </a:r>
            <a:endParaRPr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r" rtl="0">
              <a:spcBef>
                <a:spcPts val="0"/>
              </a:spcBef>
              <a:spcAft>
                <a:spcPts val="0"/>
              </a:spcAft>
              <a:buNone/>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          1110734008 陳宥蓁</a:t>
            </a:r>
            <a:endParaRPr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26" name="圖形 25">
            <a:extLst>
              <a:ext uri="{FF2B5EF4-FFF2-40B4-BE49-F238E27FC236}">
                <a16:creationId xmlns:a16="http://schemas.microsoft.com/office/drawing/2014/main" id="{9A92CB68-B3B5-C8F8-2FBB-586F6BFE8B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8788" y="558369"/>
            <a:ext cx="2248148" cy="2248148"/>
          </a:xfrm>
          <a:prstGeom prst="rect">
            <a:avLst/>
          </a:prstGeom>
        </p:spPr>
      </p:pic>
      <p:pic>
        <p:nvPicPr>
          <p:cNvPr id="28" name="圖形 27">
            <a:extLst>
              <a:ext uri="{FF2B5EF4-FFF2-40B4-BE49-F238E27FC236}">
                <a16:creationId xmlns:a16="http://schemas.microsoft.com/office/drawing/2014/main" id="{61A1B418-179C-BFB2-2F9B-8BA91B733E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88788" y="558369"/>
            <a:ext cx="2248148" cy="2248148"/>
          </a:xfrm>
          <a:prstGeom prst="rect">
            <a:avLst/>
          </a:prstGeom>
        </p:spPr>
      </p:pic>
      <p:pic>
        <p:nvPicPr>
          <p:cNvPr id="30" name="圖形 29">
            <a:extLst>
              <a:ext uri="{FF2B5EF4-FFF2-40B4-BE49-F238E27FC236}">
                <a16:creationId xmlns:a16="http://schemas.microsoft.com/office/drawing/2014/main" id="{5DC6BF84-4E65-06F2-0385-3765322C07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8788" y="558369"/>
            <a:ext cx="2248148" cy="2248148"/>
          </a:xfrm>
          <a:prstGeom prst="rect">
            <a:avLst/>
          </a:prstGeom>
        </p:spPr>
      </p:pic>
      <p:pic>
        <p:nvPicPr>
          <p:cNvPr id="39" name="圖形 38">
            <a:extLst>
              <a:ext uri="{FF2B5EF4-FFF2-40B4-BE49-F238E27FC236}">
                <a16:creationId xmlns:a16="http://schemas.microsoft.com/office/drawing/2014/main" id="{FFFFA5A7-C1E9-FFC9-4749-7A3DF1BCC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709" y="4039144"/>
            <a:ext cx="2248148" cy="2248148"/>
          </a:xfrm>
          <a:prstGeom prst="rect">
            <a:avLst/>
          </a:prstGeom>
        </p:spPr>
      </p:pic>
      <p:pic>
        <p:nvPicPr>
          <p:cNvPr id="13" name="圖形 12">
            <a:extLst>
              <a:ext uri="{FF2B5EF4-FFF2-40B4-BE49-F238E27FC236}">
                <a16:creationId xmlns:a16="http://schemas.microsoft.com/office/drawing/2014/main" id="{220AE1B1-1863-7B15-CC97-A658084C48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238" y="1729282"/>
            <a:ext cx="994914" cy="994914"/>
          </a:xfrm>
          <a:prstGeom prst="rect">
            <a:avLst/>
          </a:prstGeom>
        </p:spPr>
      </p:pic>
      <p:sp>
        <p:nvSpPr>
          <p:cNvPr id="14" name="Google Shape;101;p1">
            <a:extLst>
              <a:ext uri="{FF2B5EF4-FFF2-40B4-BE49-F238E27FC236}">
                <a16:creationId xmlns:a16="http://schemas.microsoft.com/office/drawing/2014/main" id="{F62EF975-6EE8-6A00-026A-556556C91496}"/>
              </a:ext>
            </a:extLst>
          </p:cNvPr>
          <p:cNvSpPr txBox="1"/>
          <p:nvPr/>
        </p:nvSpPr>
        <p:spPr>
          <a:xfrm>
            <a:off x="1903816" y="1872816"/>
            <a:ext cx="3729728"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800" b="1" i="0" u="none" strike="noStrike" cap="none" dirty="0">
                <a:solidFill>
                  <a:schemeClr val="accent1"/>
                </a:solidFill>
                <a:latin typeface="Forte" panose="03060902040502070203" pitchFamily="66" charset="0"/>
                <a:ea typeface="DotGothic16" panose="02020900000000000000" pitchFamily="18" charset="-120"/>
                <a:cs typeface="Dreaming Outloud Script Pro" panose="020B0604020202020204" pitchFamily="66" charset="0"/>
                <a:sym typeface="Arial"/>
              </a:rPr>
              <a:t>Rappu Tappu</a:t>
            </a:r>
            <a:endParaRPr sz="4800" b="1" dirty="0">
              <a:solidFill>
                <a:schemeClr val="accent1"/>
              </a:solidFill>
              <a:latin typeface="Forte" panose="03060902040502070203" pitchFamily="66" charset="0"/>
              <a:ea typeface="DotGothic16" panose="02020900000000000000" pitchFamily="18" charset="-120"/>
              <a:cs typeface="Dreaming Outloud Script Pro" panose="020B0604020202020204" pitchFamily="66" charset="0"/>
              <a:sym typeface="Arial"/>
            </a:endParaRPr>
          </a:p>
        </p:txBody>
      </p:sp>
    </p:spTree>
    <p:extLst>
      <p:ext uri="{BB962C8B-B14F-4D97-AF65-F5344CB8AC3E}">
        <p14:creationId xmlns:p14="http://schemas.microsoft.com/office/powerpoint/2010/main" val="52963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60" name="Google Shape;160;p7"/>
          <p:cNvSpPr txBox="1"/>
          <p:nvPr/>
        </p:nvSpPr>
        <p:spPr>
          <a:xfrm>
            <a:off x="7625880" y="2603042"/>
            <a:ext cx="2601570" cy="523180"/>
          </a:xfrm>
          <a:prstGeom prst="rect">
            <a:avLst/>
          </a:prstGeom>
          <a:noFill/>
          <a:ln>
            <a:noFill/>
          </a:ln>
        </p:spPr>
        <p:txBody>
          <a:bodyPr spcFirstLastPara="1" wrap="square" lIns="0" tIns="45700" rIns="0" bIns="45700" anchor="ctr" anchorCtr="0">
            <a:spAutoFit/>
          </a:bodyPr>
          <a:lstStyle/>
          <a:p>
            <a:pPr algn="r"/>
            <a:r>
              <a:rPr lang="zh-TW" altLang="en-US" sz="28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篩選條件不全面</a:t>
            </a:r>
          </a:p>
        </p:txBody>
      </p:sp>
      <p:sp>
        <p:nvSpPr>
          <p:cNvPr id="163" name="Google Shape;163;p7"/>
          <p:cNvSpPr txBox="1"/>
          <p:nvPr/>
        </p:nvSpPr>
        <p:spPr>
          <a:xfrm>
            <a:off x="7986988" y="3841575"/>
            <a:ext cx="2601571" cy="523180"/>
          </a:xfrm>
          <a:prstGeom prst="rect">
            <a:avLst/>
          </a:prstGeom>
          <a:noFill/>
          <a:ln>
            <a:noFill/>
          </a:ln>
        </p:spPr>
        <p:txBody>
          <a:bodyPr spcFirstLastPara="1" wrap="square" lIns="0" tIns="45700" rIns="0" bIns="45700" anchor="ctr" anchorCtr="0">
            <a:spAutoFit/>
          </a:bodyPr>
          <a:lstStyle/>
          <a:p>
            <a:pPr algn="r"/>
            <a:r>
              <a:rPr lang="zh-TW" altLang="en-US" sz="28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開多個分頁比較</a:t>
            </a:r>
            <a:endParaRPr sz="28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66" name="Google Shape;166;p7"/>
          <p:cNvSpPr txBox="1"/>
          <p:nvPr/>
        </p:nvSpPr>
        <p:spPr>
          <a:xfrm>
            <a:off x="7625879" y="5037020"/>
            <a:ext cx="2601571" cy="609357"/>
          </a:xfrm>
          <a:prstGeom prst="rect">
            <a:avLst/>
          </a:prstGeom>
          <a:noFill/>
          <a:ln>
            <a:noFill/>
          </a:ln>
        </p:spPr>
        <p:txBody>
          <a:bodyPr spcFirstLastPara="1" wrap="square" lIns="0" tIns="45700" rIns="0" bIns="45700" anchor="ctr" anchorCtr="0">
            <a:spAutoFit/>
          </a:bodyPr>
          <a:lstStyle/>
          <a:p>
            <a:pPr marL="0" marR="0" lvl="0" indent="0" algn="r" rtl="0">
              <a:lnSpc>
                <a:spcPct val="120000"/>
              </a:lnSpc>
              <a:spcBef>
                <a:spcPts val="0"/>
              </a:spcBef>
              <a:spcAft>
                <a:spcPts val="0"/>
              </a:spcAft>
              <a:buNone/>
            </a:pPr>
            <a:r>
              <a:rPr lang="zh-TW" altLang="zh-TW" sz="28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繁雜的操作介面</a:t>
            </a:r>
            <a:endParaRPr sz="28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59" name="Google Shape;159;p7"/>
          <p:cNvSpPr/>
          <p:nvPr/>
        </p:nvSpPr>
        <p:spPr>
          <a:xfrm>
            <a:off x="4019948" y="3782496"/>
            <a:ext cx="781200" cy="781200"/>
          </a:xfrm>
          <a:prstGeom prst="ellipse">
            <a:avLst/>
          </a:prstGeom>
          <a:solidFill>
            <a:schemeClr val="accent2"/>
          </a:solidFill>
          <a:ln>
            <a:noFill/>
          </a:ln>
          <a:effectLst>
            <a:outerShdw blurRad="101600" dist="38100" dir="5400000" algn="t" rotWithShape="0">
              <a:srgbClr val="0B0B0B">
                <a:alpha val="40000"/>
              </a:srgbClr>
            </a:outerShdw>
          </a:effectLst>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zh-TW" sz="28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1</a:t>
            </a:r>
            <a:endParaRPr sz="28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62" name="Google Shape;162;p7"/>
          <p:cNvSpPr/>
          <p:nvPr/>
        </p:nvSpPr>
        <p:spPr>
          <a:xfrm>
            <a:off x="4158271" y="3712565"/>
            <a:ext cx="781200" cy="781200"/>
          </a:xfrm>
          <a:prstGeom prst="ellipse">
            <a:avLst/>
          </a:prstGeom>
          <a:solidFill>
            <a:schemeClr val="accent2"/>
          </a:solidFill>
          <a:ln>
            <a:noFill/>
          </a:ln>
          <a:effectLst>
            <a:outerShdw blurRad="101600" dist="38100" dir="5400000" algn="t" rotWithShape="0">
              <a:srgbClr val="0B0B0B">
                <a:alpha val="40000"/>
              </a:srgbClr>
            </a:outerShdw>
          </a:effectLst>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zh-TW" sz="28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2</a:t>
            </a:r>
            <a:endParaRPr sz="28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65" name="Google Shape;165;p7"/>
          <p:cNvSpPr/>
          <p:nvPr/>
        </p:nvSpPr>
        <p:spPr>
          <a:xfrm>
            <a:off x="4158267" y="3712565"/>
            <a:ext cx="781200" cy="781200"/>
          </a:xfrm>
          <a:prstGeom prst="ellipse">
            <a:avLst/>
          </a:prstGeom>
          <a:solidFill>
            <a:schemeClr val="accent2"/>
          </a:solidFill>
          <a:ln>
            <a:noFill/>
          </a:ln>
          <a:effectLst>
            <a:outerShdw blurRad="101600" dist="38100" dir="5400000" algn="t" rotWithShape="0">
              <a:srgbClr val="0B0B0B">
                <a:alpha val="40000"/>
              </a:srgbClr>
            </a:outerShdw>
          </a:effectLst>
        </p:spPr>
        <p:txBody>
          <a:bodyPr spcFirstLastPara="1" wrap="square" lIns="91425" tIns="45700" rIns="91425" bIns="45700" anchor="ctr" anchorCtr="0">
            <a:noAutofit/>
          </a:bodyPr>
          <a:lstStyle/>
          <a:p>
            <a:pPr algn="ctr">
              <a:lnSpc>
                <a:spcPct val="120000"/>
              </a:lnSpc>
            </a:pPr>
            <a:r>
              <a:rPr lang="en-US" altLang="zh-TW" sz="28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rPr>
              <a:t>3</a:t>
            </a:r>
            <a:endParaRPr sz="28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0" name="Google Shape;157;p7">
            <a:extLst>
              <a:ext uri="{FF2B5EF4-FFF2-40B4-BE49-F238E27FC236}">
                <a16:creationId xmlns:a16="http://schemas.microsoft.com/office/drawing/2014/main" id="{13AD44AB-37A2-51D7-EFF3-07FE86595D43}"/>
              </a:ext>
            </a:extLst>
          </p:cNvPr>
          <p:cNvSpPr/>
          <p:nvPr/>
        </p:nvSpPr>
        <p:spPr>
          <a:xfrm flipH="1">
            <a:off x="3393365" y="2924020"/>
            <a:ext cx="2531693" cy="2531692"/>
          </a:xfrm>
          <a:prstGeom prst="ellipse">
            <a:avLst/>
          </a:prstGeom>
          <a:solidFill>
            <a:schemeClr val="bg1"/>
          </a:solidFill>
          <a:ln>
            <a:noFill/>
          </a:ln>
          <a:effectLst/>
        </p:spPr>
        <p:txBody>
          <a:bodyPr spcFirstLastPara="1" wrap="square" lIns="91425" tIns="0" rIns="91425" bIns="72000" anchor="ctr" anchorCtr="0">
            <a:noAutofit/>
          </a:bodyPr>
          <a:lstStyle/>
          <a:p>
            <a:pPr marL="0" marR="0" lvl="0" indent="0" algn="ctr" rtl="0">
              <a:lnSpc>
                <a:spcPct val="120000"/>
              </a:lnSpc>
              <a:spcBef>
                <a:spcPts val="0"/>
              </a:spcBef>
              <a:spcAft>
                <a:spcPts val="0"/>
              </a:spcAft>
              <a:buNone/>
            </a:pPr>
            <a:endParaRPr sz="32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8" name="Google Shape;178;p7" hidden="1"/>
          <p:cNvSpPr/>
          <p:nvPr/>
        </p:nvSpPr>
        <p:spPr>
          <a:xfrm rot="10800000">
            <a:off x="9559982" y="2462463"/>
            <a:ext cx="2294846" cy="2210079"/>
          </a:xfrm>
          <a:custGeom>
            <a:avLst/>
            <a:gdLst/>
            <a:ahLst/>
            <a:cxnLst/>
            <a:rect l="l" t="t" r="r" b="b"/>
            <a:pathLst>
              <a:path w="603758" h="581459" extrusionOk="0">
                <a:moveTo>
                  <a:pt x="42291" y="215366"/>
                </a:moveTo>
                <a:lnTo>
                  <a:pt x="142460" y="215366"/>
                </a:lnTo>
                <a:cubicBezTo>
                  <a:pt x="162903" y="215366"/>
                  <a:pt x="178107" y="239738"/>
                  <a:pt x="178107" y="263472"/>
                </a:cubicBezTo>
                <a:lnTo>
                  <a:pt x="178107" y="537308"/>
                </a:lnTo>
                <a:cubicBezTo>
                  <a:pt x="178107" y="561043"/>
                  <a:pt x="162903" y="581459"/>
                  <a:pt x="142460" y="581459"/>
                </a:cubicBezTo>
                <a:lnTo>
                  <a:pt x="42291" y="581459"/>
                </a:lnTo>
                <a:cubicBezTo>
                  <a:pt x="21848" y="581459"/>
                  <a:pt x="0" y="561043"/>
                  <a:pt x="0" y="537308"/>
                </a:cubicBezTo>
                <a:lnTo>
                  <a:pt x="0" y="263472"/>
                </a:lnTo>
                <a:cubicBezTo>
                  <a:pt x="0" y="239738"/>
                  <a:pt x="21848" y="215366"/>
                  <a:pt x="42291" y="215366"/>
                </a:cubicBezTo>
                <a:close/>
                <a:moveTo>
                  <a:pt x="337478" y="0"/>
                </a:moveTo>
                <a:cubicBezTo>
                  <a:pt x="355110" y="0"/>
                  <a:pt x="371849" y="8039"/>
                  <a:pt x="382709" y="22074"/>
                </a:cubicBezTo>
                <a:cubicBezTo>
                  <a:pt x="382709" y="22074"/>
                  <a:pt x="382837" y="21564"/>
                  <a:pt x="382837" y="21564"/>
                </a:cubicBezTo>
                <a:cubicBezTo>
                  <a:pt x="385904" y="25009"/>
                  <a:pt x="451452" y="100291"/>
                  <a:pt x="414525" y="215384"/>
                </a:cubicBezTo>
                <a:lnTo>
                  <a:pt x="546643" y="215384"/>
                </a:lnTo>
                <a:cubicBezTo>
                  <a:pt x="561848" y="215384"/>
                  <a:pt x="576159" y="222529"/>
                  <a:pt x="587020" y="233247"/>
                </a:cubicBezTo>
                <a:cubicBezTo>
                  <a:pt x="597753" y="244093"/>
                  <a:pt x="603758" y="259660"/>
                  <a:pt x="603758" y="274844"/>
                </a:cubicBezTo>
                <a:cubicBezTo>
                  <a:pt x="603758" y="291176"/>
                  <a:pt x="596858" y="305850"/>
                  <a:pt x="585870" y="316313"/>
                </a:cubicBezTo>
                <a:cubicBezTo>
                  <a:pt x="596858" y="326648"/>
                  <a:pt x="603758" y="341449"/>
                  <a:pt x="603758" y="357654"/>
                </a:cubicBezTo>
                <a:cubicBezTo>
                  <a:pt x="603758" y="373986"/>
                  <a:pt x="596858" y="388660"/>
                  <a:pt x="585870" y="399123"/>
                </a:cubicBezTo>
                <a:cubicBezTo>
                  <a:pt x="596858" y="409458"/>
                  <a:pt x="603758" y="424260"/>
                  <a:pt x="603758" y="440592"/>
                </a:cubicBezTo>
                <a:cubicBezTo>
                  <a:pt x="603758" y="457435"/>
                  <a:pt x="596475" y="472619"/>
                  <a:pt x="584720" y="483082"/>
                </a:cubicBezTo>
                <a:cubicBezTo>
                  <a:pt x="595197" y="493417"/>
                  <a:pt x="601586" y="507836"/>
                  <a:pt x="601586" y="523530"/>
                </a:cubicBezTo>
                <a:cubicBezTo>
                  <a:pt x="601586" y="552877"/>
                  <a:pt x="579353" y="577503"/>
                  <a:pt x="550349" y="580438"/>
                </a:cubicBezTo>
                <a:cubicBezTo>
                  <a:pt x="549199" y="580821"/>
                  <a:pt x="547921" y="581459"/>
                  <a:pt x="546643" y="581459"/>
                </a:cubicBezTo>
                <a:lnTo>
                  <a:pt x="237814" y="581459"/>
                </a:lnTo>
                <a:cubicBezTo>
                  <a:pt x="213154" y="581459"/>
                  <a:pt x="188621" y="560405"/>
                  <a:pt x="188621" y="535779"/>
                </a:cubicBezTo>
                <a:lnTo>
                  <a:pt x="188621" y="262339"/>
                </a:lnTo>
                <a:cubicBezTo>
                  <a:pt x="188621" y="238606"/>
                  <a:pt x="209448" y="217935"/>
                  <a:pt x="233214" y="216660"/>
                </a:cubicBezTo>
                <a:cubicBezTo>
                  <a:pt x="233981" y="216660"/>
                  <a:pt x="237047" y="215384"/>
                  <a:pt x="237814" y="215384"/>
                </a:cubicBezTo>
                <a:lnTo>
                  <a:pt x="242158" y="215384"/>
                </a:lnTo>
                <a:cubicBezTo>
                  <a:pt x="245480" y="215384"/>
                  <a:pt x="248419" y="214235"/>
                  <a:pt x="250591" y="211683"/>
                </a:cubicBezTo>
                <a:cubicBezTo>
                  <a:pt x="251869" y="209386"/>
                  <a:pt x="253019" y="208111"/>
                  <a:pt x="254297" y="205686"/>
                </a:cubicBezTo>
                <a:cubicBezTo>
                  <a:pt x="268863" y="176211"/>
                  <a:pt x="291607" y="119431"/>
                  <a:pt x="280618" y="69413"/>
                </a:cubicBezTo>
                <a:cubicBezTo>
                  <a:pt x="280235" y="67244"/>
                  <a:pt x="280235" y="65074"/>
                  <a:pt x="280618" y="63033"/>
                </a:cubicBezTo>
                <a:cubicBezTo>
                  <a:pt x="280490" y="61119"/>
                  <a:pt x="280363" y="59077"/>
                  <a:pt x="280363" y="57291"/>
                </a:cubicBezTo>
                <a:cubicBezTo>
                  <a:pt x="280363" y="25775"/>
                  <a:pt x="305917" y="0"/>
                  <a:pt x="337478" y="0"/>
                </a:cubicBezTo>
                <a:close/>
              </a:path>
            </a:pathLst>
          </a:custGeom>
          <a:gradFill>
            <a:gsLst>
              <a:gs pos="0">
                <a:srgbClr val="D2F6E7"/>
              </a:gs>
              <a:gs pos="73000">
                <a:schemeClr val="lt1"/>
              </a:gs>
              <a:gs pos="100000">
                <a:schemeClr val="lt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79" name="Google Shape;179;p7"/>
          <p:cNvSpPr txBox="1">
            <a:spLocks noGrp="1"/>
          </p:cNvSpPr>
          <p:nvPr>
            <p:ph type="title"/>
          </p:nvPr>
        </p:nvSpPr>
        <p:spPr>
          <a:xfrm>
            <a:off x="973274" y="444549"/>
            <a:ext cx="9124800" cy="5910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altLang="zh-TW" dirty="0"/>
              <a:t>前言</a:t>
            </a:r>
            <a:endParaRPr dirty="0"/>
          </a:p>
        </p:txBody>
      </p:sp>
      <p:sp>
        <p:nvSpPr>
          <p:cNvPr id="33" name="Google Shape;42;p24">
            <a:extLst>
              <a:ext uri="{FF2B5EF4-FFF2-40B4-BE49-F238E27FC236}">
                <a16:creationId xmlns:a16="http://schemas.microsoft.com/office/drawing/2014/main" id="{1B33A832-D38D-FAFD-B58D-67D4A03853B8}"/>
              </a:ext>
            </a:extLst>
          </p:cNvPr>
          <p:cNvSpPr/>
          <p:nvPr/>
        </p:nvSpPr>
        <p:spPr>
          <a:xfrm>
            <a:off x="-5059986" y="11097"/>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4" name="Google Shape;43;p24">
            <a:extLst>
              <a:ext uri="{FF2B5EF4-FFF2-40B4-BE49-F238E27FC236}">
                <a16:creationId xmlns:a16="http://schemas.microsoft.com/office/drawing/2014/main" id="{38BB4CBD-3B06-0546-4187-1BE45B0E888C}"/>
              </a:ext>
            </a:extLst>
          </p:cNvPr>
          <p:cNvSpPr/>
          <p:nvPr/>
        </p:nvSpPr>
        <p:spPr>
          <a:xfrm rot="10800000" flipH="1">
            <a:off x="-1831490" y="11097"/>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35" name="Google Shape;44;p24">
            <a:extLst>
              <a:ext uri="{FF2B5EF4-FFF2-40B4-BE49-F238E27FC236}">
                <a16:creationId xmlns:a16="http://schemas.microsoft.com/office/drawing/2014/main" id="{8FD7D1DD-0E3C-5CD1-EFC3-0213BA72DEA9}"/>
              </a:ext>
            </a:extLst>
          </p:cNvPr>
          <p:cNvCxnSpPr/>
          <p:nvPr/>
        </p:nvCxnSpPr>
        <p:spPr>
          <a:xfrm flipH="1">
            <a:off x="-1824750" y="-59924"/>
            <a:ext cx="1759349" cy="7022237"/>
          </a:xfrm>
          <a:prstGeom prst="straightConnector1">
            <a:avLst/>
          </a:prstGeom>
          <a:noFill/>
          <a:ln w="101600" cap="flat" cmpd="sng">
            <a:solidFill>
              <a:srgbClr val="DF8200"/>
            </a:solidFill>
            <a:prstDash val="solid"/>
            <a:miter lim="800000"/>
            <a:headEnd type="none" w="sm" len="sm"/>
            <a:tailEnd type="none" w="sm" len="sm"/>
          </a:ln>
        </p:spPr>
      </p:cxnSp>
      <p:cxnSp>
        <p:nvCxnSpPr>
          <p:cNvPr id="36" name="Google Shape;46;p24">
            <a:extLst>
              <a:ext uri="{FF2B5EF4-FFF2-40B4-BE49-F238E27FC236}">
                <a16:creationId xmlns:a16="http://schemas.microsoft.com/office/drawing/2014/main" id="{95E0CE27-F14F-B4F0-5FE6-1D72D58B1552}"/>
              </a:ext>
            </a:extLst>
          </p:cNvPr>
          <p:cNvCxnSpPr/>
          <p:nvPr/>
        </p:nvCxnSpPr>
        <p:spPr>
          <a:xfrm>
            <a:off x="-4185903" y="3305031"/>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37" name="Google Shape;47;p24">
            <a:extLst>
              <a:ext uri="{FF2B5EF4-FFF2-40B4-BE49-F238E27FC236}">
                <a16:creationId xmlns:a16="http://schemas.microsoft.com/office/drawing/2014/main" id="{A30751B3-0488-E9F0-80FC-91F008409738}"/>
              </a:ext>
            </a:extLst>
          </p:cNvPr>
          <p:cNvCxnSpPr/>
          <p:nvPr/>
        </p:nvCxnSpPr>
        <p:spPr>
          <a:xfrm>
            <a:off x="-5059986" y="3451194"/>
            <a:ext cx="664807" cy="0"/>
          </a:xfrm>
          <a:prstGeom prst="straightConnector1">
            <a:avLst/>
          </a:prstGeom>
          <a:noFill/>
          <a:ln w="9525" cap="flat" cmpd="sng">
            <a:solidFill>
              <a:schemeClr val="lt1"/>
            </a:solidFill>
            <a:prstDash val="solid"/>
            <a:miter lim="800000"/>
            <a:headEnd type="none" w="sm" len="sm"/>
            <a:tailEnd type="none" w="sm" len="sm"/>
          </a:ln>
        </p:spPr>
      </p:cxnSp>
      <p:sp>
        <p:nvSpPr>
          <p:cNvPr id="38" name="Google Shape;48;p24">
            <a:extLst>
              <a:ext uri="{FF2B5EF4-FFF2-40B4-BE49-F238E27FC236}">
                <a16:creationId xmlns:a16="http://schemas.microsoft.com/office/drawing/2014/main" id="{24B9B692-EA60-0999-A28E-EE3E87F32296}"/>
              </a:ext>
            </a:extLst>
          </p:cNvPr>
          <p:cNvSpPr/>
          <p:nvPr/>
        </p:nvSpPr>
        <p:spPr>
          <a:xfrm rot="5400000">
            <a:off x="-4420756"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57" name="Google Shape;157;p7"/>
          <p:cNvSpPr/>
          <p:nvPr/>
        </p:nvSpPr>
        <p:spPr>
          <a:xfrm flipH="1">
            <a:off x="3393370" y="2924020"/>
            <a:ext cx="2531691" cy="2531692"/>
          </a:xfrm>
          <a:prstGeom prst="ellipse">
            <a:avLst/>
          </a:prstGeom>
          <a:solidFill>
            <a:schemeClr val="accent2"/>
          </a:solidFill>
          <a:ln>
            <a:noFill/>
          </a:ln>
          <a:effectLst>
            <a:outerShdw blurRad="101600" dist="38100" dir="5400000" algn="t" rotWithShape="0">
              <a:srgbClr val="0B0B0B">
                <a:alpha val="40000"/>
              </a:srgbClr>
            </a:outerShdw>
          </a:effectLst>
        </p:spPr>
        <p:txBody>
          <a:bodyPr spcFirstLastPara="1" wrap="square" lIns="91425" tIns="0" rIns="91425" bIns="72000" anchor="ctr" anchorCtr="0">
            <a:noAutofit/>
          </a:bodyPr>
          <a:lstStyle/>
          <a:p>
            <a:pPr marL="0" marR="0" lvl="0" indent="0" algn="ctr" rtl="0">
              <a:lnSpc>
                <a:spcPct val="120000"/>
              </a:lnSpc>
              <a:spcBef>
                <a:spcPts val="0"/>
              </a:spcBef>
              <a:spcAft>
                <a:spcPts val="0"/>
              </a:spcAft>
              <a:buNone/>
            </a:pPr>
            <a:endParaRPr sz="32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53" name="Google Shape;153;p7"/>
          <p:cNvSpPr/>
          <p:nvPr/>
        </p:nvSpPr>
        <p:spPr>
          <a:xfrm>
            <a:off x="2917490" y="2428032"/>
            <a:ext cx="3490128" cy="3490128"/>
          </a:xfrm>
          <a:prstGeom prst="ellipse">
            <a:avLst/>
          </a:prstGeom>
          <a:noFill/>
          <a:ln w="12700" cap="flat" cmpd="sng">
            <a:solidFill>
              <a:schemeClr val="accent2">
                <a:lumMod val="20000"/>
                <a:lumOff val="80000"/>
              </a:schemeClr>
            </a:solidFill>
            <a:prstDash val="solid"/>
            <a:miter lim="800000"/>
            <a:headEnd type="none" w="sm" len="sm"/>
            <a:tailEnd type="none" w="sm" len="sm"/>
          </a:ln>
        </p:spPr>
        <p:txBody>
          <a:bodyPr spcFirstLastPara="1" wrap="square" lIns="91425" tIns="0" rIns="91425" bIns="72000" anchor="ctr" anchorCtr="0">
            <a:noAutofit/>
          </a:bodyPr>
          <a:lstStyle/>
          <a:p>
            <a:pPr marL="0" marR="0" lvl="0" indent="0" algn="ctr" rtl="0">
              <a:lnSpc>
                <a:spcPct val="120000"/>
              </a:lnSpc>
              <a:spcBef>
                <a:spcPts val="0"/>
              </a:spcBef>
              <a:spcAft>
                <a:spcPts val="0"/>
              </a:spcAft>
              <a:buNone/>
            </a:pPr>
            <a:endParaRPr sz="32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40" name="文字方塊 39">
            <a:extLst>
              <a:ext uri="{FF2B5EF4-FFF2-40B4-BE49-F238E27FC236}">
                <a16:creationId xmlns:a16="http://schemas.microsoft.com/office/drawing/2014/main" id="{F2078F18-C667-81F6-B5CC-96355C503DE4}"/>
              </a:ext>
            </a:extLst>
          </p:cNvPr>
          <p:cNvSpPr txBox="1"/>
          <p:nvPr/>
        </p:nvSpPr>
        <p:spPr>
          <a:xfrm>
            <a:off x="4199573" y="3048515"/>
            <a:ext cx="919282" cy="2407197"/>
          </a:xfrm>
          <a:prstGeom prst="rect">
            <a:avLst/>
          </a:prstGeom>
          <a:noFill/>
        </p:spPr>
        <p:txBody>
          <a:bodyPr wrap="square">
            <a:spAutoFit/>
          </a:bodyPr>
          <a:lstStyle/>
          <a:p>
            <a:pPr algn="ctr">
              <a:lnSpc>
                <a:spcPts val="19000"/>
              </a:lnSpc>
            </a:pPr>
            <a:r>
              <a:rPr lang="en-US" altLang="zh-TW" sz="13800" dirty="0">
                <a:gradFill>
                  <a:gsLst>
                    <a:gs pos="0">
                      <a:schemeClr val="accent1">
                        <a:lumMod val="5000"/>
                        <a:lumOff val="95000"/>
                      </a:schemeClr>
                    </a:gs>
                    <a:gs pos="76000">
                      <a:schemeClr val="accent2">
                        <a:lumMod val="40000"/>
                        <a:lumOff val="60000"/>
                      </a:schemeClr>
                    </a:gs>
                  </a:gsLst>
                  <a:lin ang="5400000" scaled="1"/>
                </a:gradFill>
                <a:latin typeface="Gen Jyuu Gothic Bold" panose="020B0602020203020207" pitchFamily="34" charset="-120"/>
                <a:ea typeface="Gen Jyuu Gothic Bold" panose="020B0602020203020207" pitchFamily="34" charset="-120"/>
                <a:cs typeface="Gen Jyuu Gothic Bold" panose="020B0602020203020207" pitchFamily="34" charset="-120"/>
              </a:rPr>
              <a:t>?</a:t>
            </a:r>
          </a:p>
        </p:txBody>
      </p:sp>
      <p:sp>
        <p:nvSpPr>
          <p:cNvPr id="22" name="Google Shape;160;p7">
            <a:extLst>
              <a:ext uri="{FF2B5EF4-FFF2-40B4-BE49-F238E27FC236}">
                <a16:creationId xmlns:a16="http://schemas.microsoft.com/office/drawing/2014/main" id="{45C6B90E-F9DE-4142-95FD-31FDF97471F9}"/>
              </a:ext>
            </a:extLst>
          </p:cNvPr>
          <p:cNvSpPr txBox="1"/>
          <p:nvPr/>
        </p:nvSpPr>
        <p:spPr>
          <a:xfrm>
            <a:off x="1311551" y="1345561"/>
            <a:ext cx="3606691" cy="830956"/>
          </a:xfrm>
          <a:prstGeom prst="rect">
            <a:avLst/>
          </a:prstGeom>
          <a:noFill/>
          <a:ln>
            <a:noFill/>
          </a:ln>
        </p:spPr>
        <p:txBody>
          <a:bodyPr spcFirstLastPara="1" wrap="square" lIns="0" tIns="45700" rIns="0" bIns="45700" anchor="ctr" anchorCtr="0">
            <a:spAutoFit/>
          </a:bodyPr>
          <a:lstStyle/>
          <a:p>
            <a:r>
              <a:rPr lang="zh-TW" altLang="en-US" sz="4800" dirty="0">
                <a:solidFill>
                  <a:schemeClr val="bg1">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我們發現</a:t>
            </a:r>
            <a:r>
              <a:rPr lang="en-US" altLang="zh-TW" sz="4800" dirty="0">
                <a:solidFill>
                  <a:schemeClr val="bg1">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rPr>
              <a:t>…</a:t>
            </a:r>
            <a:endParaRPr lang="en-US" altLang="zh-TW" sz="4800" dirty="0">
              <a:solidFill>
                <a:schemeClr val="bg1">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grpId="1" nodeType="afterEffect">
                                      <p:stCondLst>
                                        <p:cond delay="0"/>
                                      </p:stCondLst>
                                      <p:childTnLst>
                                        <p:set>
                                          <p:cBhvr>
                                            <p:cTn id="12" dur="1" fill="hold">
                                              <p:stCondLst>
                                                <p:cond delay="0"/>
                                              </p:stCondLst>
                                            </p:cTn>
                                            <p:tgtEl>
                                              <p:spTgt spid="157"/>
                                            </p:tgtEl>
                                            <p:attrNameLst>
                                              <p:attrName>style.visibility</p:attrName>
                                            </p:attrNameLst>
                                          </p:cBhvr>
                                          <p:to>
                                            <p:strVal val="visible"/>
                                          </p:to>
                                        </p:set>
                                        <p:anim calcmode="lin" valueType="num">
                                          <p:cBhvr>
                                            <p:cTn id="13" dur="500" fill="hold"/>
                                            <p:tgtEl>
                                              <p:spTgt spid="157"/>
                                            </p:tgtEl>
                                            <p:attrNameLst>
                                              <p:attrName>ppt_w</p:attrName>
                                            </p:attrNameLst>
                                          </p:cBhvr>
                                          <p:tavLst>
                                            <p:tav tm="0">
                                              <p:val>
                                                <p:fltVal val="0"/>
                                              </p:val>
                                            </p:tav>
                                            <p:tav tm="100000">
                                              <p:val>
                                                <p:strVal val="#ppt_w"/>
                                              </p:val>
                                            </p:tav>
                                          </p:tavLst>
                                        </p:anim>
                                        <p:anim calcmode="lin" valueType="num">
                                          <p:cBhvr>
                                            <p:cTn id="14" dur="500" fill="hold"/>
                                            <p:tgtEl>
                                              <p:spTgt spid="157"/>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26" presetClass="emph" presetSubtype="0" fill="hold" grpId="0" nodeType="afterEffect">
                                      <p:stCondLst>
                                        <p:cond delay="0"/>
                                      </p:stCondLst>
                                      <p:childTnLst>
                                        <p:animEffect transition="out" filter="fade">
                                          <p:cBhvr>
                                            <p:cTn id="17" dur="500" tmFilter="0, 0; .2, .5; .8, .5; 1, 0"/>
                                            <p:tgtEl>
                                              <p:spTgt spid="157"/>
                                            </p:tgtEl>
                                          </p:cBhvr>
                                        </p:animEffect>
                                        <p:animScale>
                                          <p:cBhvr>
                                            <p:cTn id="18" dur="250" autoRev="1" fill="hold"/>
                                            <p:tgtEl>
                                              <p:spTgt spid="157"/>
                                            </p:tgtEl>
                                          </p:cBhvr>
                                          <p:by x="105000" y="105000"/>
                                        </p:animScale>
                                      </p:childTnLst>
                                    </p:cTn>
                                  </p:par>
                                  <p:par>
                                    <p:cTn id="19" presetID="56" presetClass="path" presetSubtype="0" accel="50000" decel="50000" fill="hold" grpId="0" nodeType="withEffect">
                                      <p:stCondLst>
                                        <p:cond delay="0"/>
                                      </p:stCondLst>
                                      <p:childTnLst>
                                        <p:animMotion origin="layout" path="M 1.25E-6 -4.81481E-6 L 0.20286 -0.19236 " pathEditMode="relative" rAng="0" ptsTypes="AA">
                                          <p:cBhvr>
                                            <p:cTn id="20" dur="2000" fill="hold"/>
                                            <p:tgtEl>
                                              <p:spTgt spid="159"/>
                                            </p:tgtEl>
                                            <p:attrNameLst>
                                              <p:attrName>ppt_x</p:attrName>
                                              <p:attrName>ppt_y</p:attrName>
                                            </p:attrNameLst>
                                          </p:cBhvr>
                                          <p:rCtr x="10143" y="-9630"/>
                                        </p:animMotion>
                                      </p:childTnLst>
                                    </p:cTn>
                                  </p:par>
                                  <p:par>
                                    <p:cTn id="21" presetID="63" presetClass="path" presetSubtype="0" accel="50000" decel="50000" fill="hold" grpId="2" nodeType="withEffect">
                                      <p:stCondLst>
                                        <p:cond delay="250"/>
                                      </p:stCondLst>
                                      <p:childTnLst>
                                        <p:animMotion origin="layout" path="M 3.125E-6 3.7037E-7 L 0.21862 3.7037E-7 " pathEditMode="relative" rAng="0" ptsTypes="AA">
                                          <p:cBhvr>
                                            <p:cTn id="22" dur="2000" fill="hold"/>
                                            <p:tgtEl>
                                              <p:spTgt spid="162"/>
                                            </p:tgtEl>
                                            <p:attrNameLst>
                                              <p:attrName>ppt_x</p:attrName>
                                              <p:attrName>ppt_y</p:attrName>
                                            </p:attrNameLst>
                                          </p:cBhvr>
                                          <p:rCtr x="10924" y="0"/>
                                        </p:animMotion>
                                      </p:childTnLst>
                                    </p:cTn>
                                  </p:par>
                                  <p:par>
                                    <p:cTn id="23" presetID="49" presetClass="path" presetSubtype="0" accel="50000" decel="50000" fill="hold" grpId="2" nodeType="withEffect">
                                      <p:stCondLst>
                                        <p:cond delay="500"/>
                                      </p:stCondLst>
                                      <p:childTnLst>
                                        <p:animMotion origin="layout" path="M 3.125E-6 3.7037E-7 L 0.18606 0.18495 " pathEditMode="relative" rAng="0" ptsTypes="AA">
                                          <p:cBhvr>
                                            <p:cTn id="24" dur="2000" fill="hold"/>
                                            <p:tgtEl>
                                              <p:spTgt spid="165"/>
                                            </p:tgtEl>
                                            <p:attrNameLst>
                                              <p:attrName>ppt_x</p:attrName>
                                              <p:attrName>ppt_y</p:attrName>
                                            </p:attrNameLst>
                                          </p:cBhvr>
                                          <p:rCtr x="9297" y="9236"/>
                                        </p:animMotion>
                                      </p:childTnLst>
                                    </p:cTn>
                                  </p:par>
                                  <p:par>
                                    <p:cTn id="25" presetID="23" presetClass="entr" presetSubtype="16"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anim calcmode="lin" valueType="num">
                                          <p:cBhvr>
                                            <p:cTn id="27" dur="500" fill="hold"/>
                                            <p:tgtEl>
                                              <p:spTgt spid="153"/>
                                            </p:tgtEl>
                                            <p:attrNameLst>
                                              <p:attrName>ppt_w</p:attrName>
                                            </p:attrNameLst>
                                          </p:cBhvr>
                                          <p:tavLst>
                                            <p:tav tm="0">
                                              <p:val>
                                                <p:fltVal val="0"/>
                                              </p:val>
                                            </p:tav>
                                            <p:tav tm="100000">
                                              <p:val>
                                                <p:strVal val="#ppt_w"/>
                                              </p:val>
                                            </p:tav>
                                          </p:tavLst>
                                        </p:anim>
                                        <p:anim calcmode="lin" valueType="num">
                                          <p:cBhvr>
                                            <p:cTn id="28" dur="500" fill="hold"/>
                                            <p:tgtEl>
                                              <p:spTgt spid="153"/>
                                            </p:tgtEl>
                                            <p:attrNameLst>
                                              <p:attrName>ppt_h</p:attrName>
                                            </p:attrNameLst>
                                          </p:cBhvr>
                                          <p:tavLst>
                                            <p:tav tm="0">
                                              <p:val>
                                                <p:fltVal val="0"/>
                                              </p:val>
                                            </p:tav>
                                            <p:tav tm="100000">
                                              <p:val>
                                                <p:strVal val="#ppt_h"/>
                                              </p:val>
                                            </p:tav>
                                          </p:tavLst>
                                        </p:anim>
                                      </p:childTnLst>
                                    </p:cTn>
                                  </p:par>
                                  <p:par>
                                    <p:cTn id="29" presetID="6" presetClass="entr" presetSubtype="32"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circle(out)">
                                          <p:cBhvr>
                                            <p:cTn id="31" dur="1000"/>
                                            <p:tgtEl>
                                              <p:spTgt spid="40"/>
                                            </p:tgtEl>
                                          </p:cBhvr>
                                        </p:animEffect>
                                      </p:childTnLst>
                                    </p:cTn>
                                  </p:par>
                                  <p:par>
                                    <p:cTn id="32" presetID="26" presetClass="emph" presetSubtype="0" fill="hold" grpId="1" nodeType="withEffect">
                                      <p:stCondLst>
                                        <p:cond delay="500"/>
                                      </p:stCondLst>
                                      <p:childTnLst>
                                        <p:animEffect transition="out" filter="fade">
                                          <p:cBhvr>
                                            <p:cTn id="33" dur="500" tmFilter="0, 0; .2, .5; .8, .5; 1, 0"/>
                                            <p:tgtEl>
                                              <p:spTgt spid="153"/>
                                            </p:tgtEl>
                                          </p:cBhvr>
                                        </p:animEffect>
                                        <p:animScale>
                                          <p:cBhvr>
                                            <p:cTn id="34" dur="250" autoRev="1" fill="hold"/>
                                            <p:tgtEl>
                                              <p:spTgt spid="153"/>
                                            </p:tgtEl>
                                          </p:cBhvr>
                                          <p:by x="105000" y="105000"/>
                                        </p:animScale>
                                      </p:childTnLst>
                                    </p:cTn>
                                  </p:par>
                                  <p:par>
                                    <p:cTn id="35" presetID="2" presetClass="entr" presetSubtype="2" fill="hold" grpId="0" nodeType="withEffect" p14:presetBounceEnd="60000">
                                      <p:stCondLst>
                                        <p:cond delay="1500"/>
                                      </p:stCondLst>
                                      <p:childTnLst>
                                        <p:set>
                                          <p:cBhvr>
                                            <p:cTn id="36" dur="1" fill="hold">
                                              <p:stCondLst>
                                                <p:cond delay="0"/>
                                              </p:stCondLst>
                                            </p:cTn>
                                            <p:tgtEl>
                                              <p:spTgt spid="160">
                                                <p:txEl>
                                                  <p:pRg st="0" end="0"/>
                                                </p:txEl>
                                              </p:spTgt>
                                            </p:tgtEl>
                                            <p:attrNameLst>
                                              <p:attrName>style.visibility</p:attrName>
                                            </p:attrNameLst>
                                          </p:cBhvr>
                                          <p:to>
                                            <p:strVal val="visible"/>
                                          </p:to>
                                        </p:set>
                                        <p:anim calcmode="lin" valueType="num" p14:bounceEnd="60000">
                                          <p:cBhvr additive="base">
                                            <p:cTn id="37" dur="1500" fill="hold"/>
                                            <p:tgtEl>
                                              <p:spTgt spid="160">
                                                <p:txEl>
                                                  <p:pRg st="0" end="0"/>
                                                </p:txEl>
                                              </p:spTgt>
                                            </p:tgtEl>
                                            <p:attrNameLst>
                                              <p:attrName>ppt_x</p:attrName>
                                            </p:attrNameLst>
                                          </p:cBhvr>
                                          <p:tavLst>
                                            <p:tav tm="0">
                                              <p:val>
                                                <p:strVal val="1+#ppt_w/2"/>
                                              </p:val>
                                            </p:tav>
                                            <p:tav tm="100000">
                                              <p:val>
                                                <p:strVal val="#ppt_x"/>
                                              </p:val>
                                            </p:tav>
                                          </p:tavLst>
                                        </p:anim>
                                        <p:anim calcmode="lin" valueType="num" p14:bounceEnd="60000">
                                          <p:cBhvr additive="base">
                                            <p:cTn id="38" dur="1500" fill="hold"/>
                                            <p:tgtEl>
                                              <p:spTgt spid="160">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60000">
                                      <p:stCondLst>
                                        <p:cond delay="1750"/>
                                      </p:stCondLst>
                                      <p:childTnLst>
                                        <p:set>
                                          <p:cBhvr>
                                            <p:cTn id="40" dur="1" fill="hold">
                                              <p:stCondLst>
                                                <p:cond delay="0"/>
                                              </p:stCondLst>
                                            </p:cTn>
                                            <p:tgtEl>
                                              <p:spTgt spid="163">
                                                <p:txEl>
                                                  <p:pRg st="0" end="0"/>
                                                </p:txEl>
                                              </p:spTgt>
                                            </p:tgtEl>
                                            <p:attrNameLst>
                                              <p:attrName>style.visibility</p:attrName>
                                            </p:attrNameLst>
                                          </p:cBhvr>
                                          <p:to>
                                            <p:strVal val="visible"/>
                                          </p:to>
                                        </p:set>
                                        <p:anim calcmode="lin" valueType="num" p14:bounceEnd="60000">
                                          <p:cBhvr additive="base">
                                            <p:cTn id="41" dur="1500" fill="hold"/>
                                            <p:tgtEl>
                                              <p:spTgt spid="163">
                                                <p:txEl>
                                                  <p:pRg st="0" end="0"/>
                                                </p:txEl>
                                              </p:spTgt>
                                            </p:tgtEl>
                                            <p:attrNameLst>
                                              <p:attrName>ppt_x</p:attrName>
                                            </p:attrNameLst>
                                          </p:cBhvr>
                                          <p:tavLst>
                                            <p:tav tm="0">
                                              <p:val>
                                                <p:strVal val="1+#ppt_w/2"/>
                                              </p:val>
                                            </p:tav>
                                            <p:tav tm="100000">
                                              <p:val>
                                                <p:strVal val="#ppt_x"/>
                                              </p:val>
                                            </p:tav>
                                          </p:tavLst>
                                        </p:anim>
                                        <p:anim calcmode="lin" valueType="num" p14:bounceEnd="60000">
                                          <p:cBhvr additive="base">
                                            <p:cTn id="42" dur="1500" fill="hold"/>
                                            <p:tgtEl>
                                              <p:spTgt spid="16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14:presetBounceEnd="60000">
                                      <p:stCondLst>
                                        <p:cond delay="2000"/>
                                      </p:stCondLst>
                                      <p:childTnLst>
                                        <p:set>
                                          <p:cBhvr>
                                            <p:cTn id="44" dur="1" fill="hold">
                                              <p:stCondLst>
                                                <p:cond delay="0"/>
                                              </p:stCondLst>
                                            </p:cTn>
                                            <p:tgtEl>
                                              <p:spTgt spid="166">
                                                <p:txEl>
                                                  <p:pRg st="0" end="0"/>
                                                </p:txEl>
                                              </p:spTgt>
                                            </p:tgtEl>
                                            <p:attrNameLst>
                                              <p:attrName>style.visibility</p:attrName>
                                            </p:attrNameLst>
                                          </p:cBhvr>
                                          <p:to>
                                            <p:strVal val="visible"/>
                                          </p:to>
                                        </p:set>
                                        <p:anim calcmode="lin" valueType="num" p14:bounceEnd="60000">
                                          <p:cBhvr additive="base">
                                            <p:cTn id="45" dur="1500" fill="hold"/>
                                            <p:tgtEl>
                                              <p:spTgt spid="166">
                                                <p:txEl>
                                                  <p:pRg st="0" end="0"/>
                                                </p:txEl>
                                              </p:spTgt>
                                            </p:tgtEl>
                                            <p:attrNameLst>
                                              <p:attrName>ppt_x</p:attrName>
                                            </p:attrNameLst>
                                          </p:cBhvr>
                                          <p:tavLst>
                                            <p:tav tm="0">
                                              <p:val>
                                                <p:strVal val="1+#ppt_w/2"/>
                                              </p:val>
                                            </p:tav>
                                            <p:tav tm="100000">
                                              <p:val>
                                                <p:strVal val="#ppt_x"/>
                                              </p:val>
                                            </p:tav>
                                          </p:tavLst>
                                        </p:anim>
                                        <p:anim calcmode="lin" valueType="num" p14:bounceEnd="60000">
                                          <p:cBhvr additive="base">
                                            <p:cTn id="46" dur="1500" fill="hold"/>
                                            <p:tgtEl>
                                              <p:spTgt spid="1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allAtOnce"/>
          <p:bldP spid="163" grpId="0" build="allAtOnce"/>
          <p:bldP spid="166" grpId="0" build="allAtOnce"/>
          <p:bldP spid="159" grpId="0" animBg="1"/>
          <p:bldP spid="162" grpId="2" animBg="1"/>
          <p:bldP spid="165" grpId="2" animBg="1"/>
          <p:bldP spid="157" grpId="0" animBg="1"/>
          <p:bldP spid="157" grpId="1" animBg="1"/>
          <p:bldP spid="153" grpId="0" animBg="1"/>
          <p:bldP spid="153" grpId="1" animBg="1"/>
          <p:bldP spid="40"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grpId="1" nodeType="afterEffect">
                                      <p:stCondLst>
                                        <p:cond delay="0"/>
                                      </p:stCondLst>
                                      <p:childTnLst>
                                        <p:set>
                                          <p:cBhvr>
                                            <p:cTn id="12" dur="1" fill="hold">
                                              <p:stCondLst>
                                                <p:cond delay="0"/>
                                              </p:stCondLst>
                                            </p:cTn>
                                            <p:tgtEl>
                                              <p:spTgt spid="157"/>
                                            </p:tgtEl>
                                            <p:attrNameLst>
                                              <p:attrName>style.visibility</p:attrName>
                                            </p:attrNameLst>
                                          </p:cBhvr>
                                          <p:to>
                                            <p:strVal val="visible"/>
                                          </p:to>
                                        </p:set>
                                        <p:anim calcmode="lin" valueType="num">
                                          <p:cBhvr>
                                            <p:cTn id="13" dur="500" fill="hold"/>
                                            <p:tgtEl>
                                              <p:spTgt spid="157"/>
                                            </p:tgtEl>
                                            <p:attrNameLst>
                                              <p:attrName>ppt_w</p:attrName>
                                            </p:attrNameLst>
                                          </p:cBhvr>
                                          <p:tavLst>
                                            <p:tav tm="0">
                                              <p:val>
                                                <p:fltVal val="0"/>
                                              </p:val>
                                            </p:tav>
                                            <p:tav tm="100000">
                                              <p:val>
                                                <p:strVal val="#ppt_w"/>
                                              </p:val>
                                            </p:tav>
                                          </p:tavLst>
                                        </p:anim>
                                        <p:anim calcmode="lin" valueType="num">
                                          <p:cBhvr>
                                            <p:cTn id="14" dur="500" fill="hold"/>
                                            <p:tgtEl>
                                              <p:spTgt spid="157"/>
                                            </p:tgtEl>
                                            <p:attrNameLst>
                                              <p:attrName>ppt_h</p:attrName>
                                            </p:attrNameLst>
                                          </p:cBhvr>
                                          <p:tavLst>
                                            <p:tav tm="0">
                                              <p:val>
                                                <p:fltVal val="0"/>
                                              </p:val>
                                            </p:tav>
                                            <p:tav tm="100000">
                                              <p:val>
                                                <p:strVal val="#ppt_h"/>
                                              </p:val>
                                            </p:tav>
                                          </p:tavLst>
                                        </p:anim>
                                      </p:childTnLst>
                                    </p:cTn>
                                  </p:par>
                                </p:childTnLst>
                              </p:cTn>
                            </p:par>
                            <p:par>
                              <p:cTn id="15" fill="hold">
                                <p:stCondLst>
                                  <p:cond delay="1500"/>
                                </p:stCondLst>
                                <p:childTnLst>
                                  <p:par>
                                    <p:cTn id="16" presetID="26" presetClass="emph" presetSubtype="0" fill="hold" grpId="0" nodeType="afterEffect">
                                      <p:stCondLst>
                                        <p:cond delay="0"/>
                                      </p:stCondLst>
                                      <p:childTnLst>
                                        <p:animEffect transition="out" filter="fade">
                                          <p:cBhvr>
                                            <p:cTn id="17" dur="500" tmFilter="0, 0; .2, .5; .8, .5; 1, 0"/>
                                            <p:tgtEl>
                                              <p:spTgt spid="157"/>
                                            </p:tgtEl>
                                          </p:cBhvr>
                                        </p:animEffect>
                                        <p:animScale>
                                          <p:cBhvr>
                                            <p:cTn id="18" dur="250" autoRev="1" fill="hold"/>
                                            <p:tgtEl>
                                              <p:spTgt spid="157"/>
                                            </p:tgtEl>
                                          </p:cBhvr>
                                          <p:by x="105000" y="105000"/>
                                        </p:animScale>
                                      </p:childTnLst>
                                    </p:cTn>
                                  </p:par>
                                  <p:par>
                                    <p:cTn id="19" presetID="56" presetClass="path" presetSubtype="0" accel="50000" decel="50000" fill="hold" grpId="0" nodeType="withEffect">
                                      <p:stCondLst>
                                        <p:cond delay="0"/>
                                      </p:stCondLst>
                                      <p:childTnLst>
                                        <p:animMotion origin="layout" path="M 1.25E-6 -4.81481E-6 L 0.20286 -0.19236 " pathEditMode="relative" rAng="0" ptsTypes="AA">
                                          <p:cBhvr>
                                            <p:cTn id="20" dur="2000" fill="hold"/>
                                            <p:tgtEl>
                                              <p:spTgt spid="159"/>
                                            </p:tgtEl>
                                            <p:attrNameLst>
                                              <p:attrName>ppt_x</p:attrName>
                                              <p:attrName>ppt_y</p:attrName>
                                            </p:attrNameLst>
                                          </p:cBhvr>
                                          <p:rCtr x="10143" y="-9630"/>
                                        </p:animMotion>
                                      </p:childTnLst>
                                    </p:cTn>
                                  </p:par>
                                  <p:par>
                                    <p:cTn id="21" presetID="63" presetClass="path" presetSubtype="0" accel="50000" decel="50000" fill="hold" grpId="2" nodeType="withEffect">
                                      <p:stCondLst>
                                        <p:cond delay="250"/>
                                      </p:stCondLst>
                                      <p:childTnLst>
                                        <p:animMotion origin="layout" path="M 3.125E-6 3.7037E-7 L 0.21862 3.7037E-7 " pathEditMode="relative" rAng="0" ptsTypes="AA">
                                          <p:cBhvr>
                                            <p:cTn id="22" dur="2000" fill="hold"/>
                                            <p:tgtEl>
                                              <p:spTgt spid="162"/>
                                            </p:tgtEl>
                                            <p:attrNameLst>
                                              <p:attrName>ppt_x</p:attrName>
                                              <p:attrName>ppt_y</p:attrName>
                                            </p:attrNameLst>
                                          </p:cBhvr>
                                          <p:rCtr x="10924" y="0"/>
                                        </p:animMotion>
                                      </p:childTnLst>
                                    </p:cTn>
                                  </p:par>
                                  <p:par>
                                    <p:cTn id="23" presetID="49" presetClass="path" presetSubtype="0" accel="50000" decel="50000" fill="hold" grpId="2" nodeType="withEffect">
                                      <p:stCondLst>
                                        <p:cond delay="500"/>
                                      </p:stCondLst>
                                      <p:childTnLst>
                                        <p:animMotion origin="layout" path="M 3.125E-6 3.7037E-7 L 0.18606 0.18495 " pathEditMode="relative" rAng="0" ptsTypes="AA">
                                          <p:cBhvr>
                                            <p:cTn id="24" dur="2000" fill="hold"/>
                                            <p:tgtEl>
                                              <p:spTgt spid="165"/>
                                            </p:tgtEl>
                                            <p:attrNameLst>
                                              <p:attrName>ppt_x</p:attrName>
                                              <p:attrName>ppt_y</p:attrName>
                                            </p:attrNameLst>
                                          </p:cBhvr>
                                          <p:rCtr x="9297" y="9236"/>
                                        </p:animMotion>
                                      </p:childTnLst>
                                    </p:cTn>
                                  </p:par>
                                  <p:par>
                                    <p:cTn id="25" presetID="23" presetClass="entr" presetSubtype="16"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anim calcmode="lin" valueType="num">
                                          <p:cBhvr>
                                            <p:cTn id="27" dur="500" fill="hold"/>
                                            <p:tgtEl>
                                              <p:spTgt spid="153"/>
                                            </p:tgtEl>
                                            <p:attrNameLst>
                                              <p:attrName>ppt_w</p:attrName>
                                            </p:attrNameLst>
                                          </p:cBhvr>
                                          <p:tavLst>
                                            <p:tav tm="0">
                                              <p:val>
                                                <p:fltVal val="0"/>
                                              </p:val>
                                            </p:tav>
                                            <p:tav tm="100000">
                                              <p:val>
                                                <p:strVal val="#ppt_w"/>
                                              </p:val>
                                            </p:tav>
                                          </p:tavLst>
                                        </p:anim>
                                        <p:anim calcmode="lin" valueType="num">
                                          <p:cBhvr>
                                            <p:cTn id="28" dur="500" fill="hold"/>
                                            <p:tgtEl>
                                              <p:spTgt spid="153"/>
                                            </p:tgtEl>
                                            <p:attrNameLst>
                                              <p:attrName>ppt_h</p:attrName>
                                            </p:attrNameLst>
                                          </p:cBhvr>
                                          <p:tavLst>
                                            <p:tav tm="0">
                                              <p:val>
                                                <p:fltVal val="0"/>
                                              </p:val>
                                            </p:tav>
                                            <p:tav tm="100000">
                                              <p:val>
                                                <p:strVal val="#ppt_h"/>
                                              </p:val>
                                            </p:tav>
                                          </p:tavLst>
                                        </p:anim>
                                      </p:childTnLst>
                                    </p:cTn>
                                  </p:par>
                                  <p:par>
                                    <p:cTn id="29" presetID="6" presetClass="entr" presetSubtype="32"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circle(out)">
                                          <p:cBhvr>
                                            <p:cTn id="31" dur="1000"/>
                                            <p:tgtEl>
                                              <p:spTgt spid="40"/>
                                            </p:tgtEl>
                                          </p:cBhvr>
                                        </p:animEffect>
                                      </p:childTnLst>
                                    </p:cTn>
                                  </p:par>
                                  <p:par>
                                    <p:cTn id="32" presetID="26" presetClass="emph" presetSubtype="0" fill="hold" grpId="1" nodeType="withEffect">
                                      <p:stCondLst>
                                        <p:cond delay="500"/>
                                      </p:stCondLst>
                                      <p:childTnLst>
                                        <p:animEffect transition="out" filter="fade">
                                          <p:cBhvr>
                                            <p:cTn id="33" dur="500" tmFilter="0, 0; .2, .5; .8, .5; 1, 0"/>
                                            <p:tgtEl>
                                              <p:spTgt spid="153"/>
                                            </p:tgtEl>
                                          </p:cBhvr>
                                        </p:animEffect>
                                        <p:animScale>
                                          <p:cBhvr>
                                            <p:cTn id="34" dur="250" autoRev="1" fill="hold"/>
                                            <p:tgtEl>
                                              <p:spTgt spid="153"/>
                                            </p:tgtEl>
                                          </p:cBhvr>
                                          <p:by x="105000" y="105000"/>
                                        </p:animScale>
                                      </p:childTnLst>
                                    </p:cTn>
                                  </p:par>
                                  <p:par>
                                    <p:cTn id="35" presetID="2" presetClass="entr" presetSubtype="2" fill="hold" grpId="0" nodeType="withEffect">
                                      <p:stCondLst>
                                        <p:cond delay="1500"/>
                                      </p:stCondLst>
                                      <p:childTnLst>
                                        <p:set>
                                          <p:cBhvr>
                                            <p:cTn id="36" dur="1" fill="hold">
                                              <p:stCondLst>
                                                <p:cond delay="0"/>
                                              </p:stCondLst>
                                            </p:cTn>
                                            <p:tgtEl>
                                              <p:spTgt spid="160">
                                                <p:txEl>
                                                  <p:pRg st="0" end="0"/>
                                                </p:txEl>
                                              </p:spTgt>
                                            </p:tgtEl>
                                            <p:attrNameLst>
                                              <p:attrName>style.visibility</p:attrName>
                                            </p:attrNameLst>
                                          </p:cBhvr>
                                          <p:to>
                                            <p:strVal val="visible"/>
                                          </p:to>
                                        </p:set>
                                        <p:anim calcmode="lin" valueType="num">
                                          <p:cBhvr additive="base">
                                            <p:cTn id="37" dur="1500" fill="hold"/>
                                            <p:tgtEl>
                                              <p:spTgt spid="160">
                                                <p:txEl>
                                                  <p:pRg st="0" end="0"/>
                                                </p:txEl>
                                              </p:spTgt>
                                            </p:tgtEl>
                                            <p:attrNameLst>
                                              <p:attrName>ppt_x</p:attrName>
                                            </p:attrNameLst>
                                          </p:cBhvr>
                                          <p:tavLst>
                                            <p:tav tm="0">
                                              <p:val>
                                                <p:strVal val="1+#ppt_w/2"/>
                                              </p:val>
                                            </p:tav>
                                            <p:tav tm="100000">
                                              <p:val>
                                                <p:strVal val="#ppt_x"/>
                                              </p:val>
                                            </p:tav>
                                          </p:tavLst>
                                        </p:anim>
                                        <p:anim calcmode="lin" valueType="num">
                                          <p:cBhvr additive="base">
                                            <p:cTn id="38" dur="1500" fill="hold"/>
                                            <p:tgtEl>
                                              <p:spTgt spid="160">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1750"/>
                                      </p:stCondLst>
                                      <p:childTnLst>
                                        <p:set>
                                          <p:cBhvr>
                                            <p:cTn id="40" dur="1" fill="hold">
                                              <p:stCondLst>
                                                <p:cond delay="0"/>
                                              </p:stCondLst>
                                            </p:cTn>
                                            <p:tgtEl>
                                              <p:spTgt spid="163">
                                                <p:txEl>
                                                  <p:pRg st="0" end="0"/>
                                                </p:txEl>
                                              </p:spTgt>
                                            </p:tgtEl>
                                            <p:attrNameLst>
                                              <p:attrName>style.visibility</p:attrName>
                                            </p:attrNameLst>
                                          </p:cBhvr>
                                          <p:to>
                                            <p:strVal val="visible"/>
                                          </p:to>
                                        </p:set>
                                        <p:anim calcmode="lin" valueType="num">
                                          <p:cBhvr additive="base">
                                            <p:cTn id="41" dur="1500" fill="hold"/>
                                            <p:tgtEl>
                                              <p:spTgt spid="163">
                                                <p:txEl>
                                                  <p:pRg st="0" end="0"/>
                                                </p:txEl>
                                              </p:spTgt>
                                            </p:tgtEl>
                                            <p:attrNameLst>
                                              <p:attrName>ppt_x</p:attrName>
                                            </p:attrNameLst>
                                          </p:cBhvr>
                                          <p:tavLst>
                                            <p:tav tm="0">
                                              <p:val>
                                                <p:strVal val="1+#ppt_w/2"/>
                                              </p:val>
                                            </p:tav>
                                            <p:tav tm="100000">
                                              <p:val>
                                                <p:strVal val="#ppt_x"/>
                                              </p:val>
                                            </p:tav>
                                          </p:tavLst>
                                        </p:anim>
                                        <p:anim calcmode="lin" valueType="num">
                                          <p:cBhvr additive="base">
                                            <p:cTn id="42" dur="1500" fill="hold"/>
                                            <p:tgtEl>
                                              <p:spTgt spid="16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2000"/>
                                      </p:stCondLst>
                                      <p:childTnLst>
                                        <p:set>
                                          <p:cBhvr>
                                            <p:cTn id="44" dur="1" fill="hold">
                                              <p:stCondLst>
                                                <p:cond delay="0"/>
                                              </p:stCondLst>
                                            </p:cTn>
                                            <p:tgtEl>
                                              <p:spTgt spid="166">
                                                <p:txEl>
                                                  <p:pRg st="0" end="0"/>
                                                </p:txEl>
                                              </p:spTgt>
                                            </p:tgtEl>
                                            <p:attrNameLst>
                                              <p:attrName>style.visibility</p:attrName>
                                            </p:attrNameLst>
                                          </p:cBhvr>
                                          <p:to>
                                            <p:strVal val="visible"/>
                                          </p:to>
                                        </p:set>
                                        <p:anim calcmode="lin" valueType="num">
                                          <p:cBhvr additive="base">
                                            <p:cTn id="45" dur="1500" fill="hold"/>
                                            <p:tgtEl>
                                              <p:spTgt spid="166">
                                                <p:txEl>
                                                  <p:pRg st="0" end="0"/>
                                                </p:txEl>
                                              </p:spTgt>
                                            </p:tgtEl>
                                            <p:attrNameLst>
                                              <p:attrName>ppt_x</p:attrName>
                                            </p:attrNameLst>
                                          </p:cBhvr>
                                          <p:tavLst>
                                            <p:tav tm="0">
                                              <p:val>
                                                <p:strVal val="1+#ppt_w/2"/>
                                              </p:val>
                                            </p:tav>
                                            <p:tav tm="100000">
                                              <p:val>
                                                <p:strVal val="#ppt_x"/>
                                              </p:val>
                                            </p:tav>
                                          </p:tavLst>
                                        </p:anim>
                                        <p:anim calcmode="lin" valueType="num">
                                          <p:cBhvr additive="base">
                                            <p:cTn id="46" dur="1500" fill="hold"/>
                                            <p:tgtEl>
                                              <p:spTgt spid="16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build="allAtOnce"/>
          <p:bldP spid="163" grpId="0" build="allAtOnce"/>
          <p:bldP spid="166" grpId="0" build="allAtOnce"/>
          <p:bldP spid="159" grpId="0" animBg="1"/>
          <p:bldP spid="162" grpId="2" animBg="1"/>
          <p:bldP spid="165" grpId="2" animBg="1"/>
          <p:bldP spid="157" grpId="0" animBg="1"/>
          <p:bldP spid="157" grpId="1" animBg="1"/>
          <p:bldP spid="153" grpId="0" animBg="1"/>
          <p:bldP spid="153" grpId="1" animBg="1"/>
          <p:bldP spid="40" grpId="0"/>
          <p:bldP spid="2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68" name="Google Shape;168;p7"/>
          <p:cNvSpPr/>
          <p:nvPr/>
        </p:nvSpPr>
        <p:spPr>
          <a:xfrm flipH="1">
            <a:off x="6622573" y="3682276"/>
            <a:ext cx="489444" cy="489444"/>
          </a:xfrm>
          <a:prstGeom prst="ellipse">
            <a:avLst/>
          </a:prstGeom>
          <a:solidFill>
            <a:schemeClr val="accent1"/>
          </a:solidFill>
          <a:ln>
            <a:noFill/>
          </a:ln>
          <a:effectLst>
            <a:outerShdw blurRad="101600" dist="38100" dir="5400000" algn="t" rotWithShape="0">
              <a:srgbClr val="0B0B0B">
                <a:alpha val="40000"/>
              </a:srgbClr>
            </a:outerShdw>
          </a:effectLst>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zh-TW"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1</a:t>
            </a:r>
            <a:endParaRPr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1" name="Google Shape;171;p7"/>
          <p:cNvSpPr/>
          <p:nvPr/>
        </p:nvSpPr>
        <p:spPr>
          <a:xfrm flipH="1">
            <a:off x="6622573" y="3682276"/>
            <a:ext cx="489444" cy="489444"/>
          </a:xfrm>
          <a:prstGeom prst="ellipse">
            <a:avLst/>
          </a:prstGeom>
          <a:solidFill>
            <a:schemeClr val="accent1"/>
          </a:solidFill>
          <a:ln>
            <a:noFill/>
          </a:ln>
          <a:effectLst>
            <a:outerShdw blurRad="101600" dist="38100" dir="5400000" algn="t" rotWithShape="0">
              <a:srgbClr val="0B0B0B">
                <a:alpha val="40000"/>
              </a:srgbClr>
            </a:outerShdw>
          </a:effectLst>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zh-TW"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2</a:t>
            </a:r>
            <a:endParaRPr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4" name="Google Shape;174;p7"/>
          <p:cNvSpPr/>
          <p:nvPr/>
        </p:nvSpPr>
        <p:spPr>
          <a:xfrm flipH="1">
            <a:off x="6622573" y="3682276"/>
            <a:ext cx="489444" cy="489444"/>
          </a:xfrm>
          <a:prstGeom prst="ellipse">
            <a:avLst/>
          </a:prstGeom>
          <a:solidFill>
            <a:schemeClr val="accent1"/>
          </a:solidFill>
          <a:ln>
            <a:noFill/>
          </a:ln>
          <a:effectLst>
            <a:outerShdw blurRad="101600" dist="38100" dir="5400000" algn="t" rotWithShape="0">
              <a:srgbClr val="0B0B0B">
                <a:alpha val="40000"/>
              </a:srgbClr>
            </a:outerShdw>
          </a:effectLst>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zh-TW"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3</a:t>
            </a:r>
            <a:endParaRPr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2" name="Google Shape;157;p7">
            <a:extLst>
              <a:ext uri="{FF2B5EF4-FFF2-40B4-BE49-F238E27FC236}">
                <a16:creationId xmlns:a16="http://schemas.microsoft.com/office/drawing/2014/main" id="{5FA1AC56-4B30-1ADE-CEE7-8327598219AB}"/>
              </a:ext>
            </a:extLst>
          </p:cNvPr>
          <p:cNvSpPr/>
          <p:nvPr/>
        </p:nvSpPr>
        <p:spPr>
          <a:xfrm flipH="1">
            <a:off x="6078798" y="2968893"/>
            <a:ext cx="1789316" cy="1781805"/>
          </a:xfrm>
          <a:prstGeom prst="ellipse">
            <a:avLst/>
          </a:prstGeom>
          <a:solidFill>
            <a:schemeClr val="bg1"/>
          </a:solidFill>
          <a:ln>
            <a:noFill/>
          </a:ln>
          <a:effectLst/>
        </p:spPr>
        <p:txBody>
          <a:bodyPr spcFirstLastPara="1" wrap="square" lIns="91425" tIns="0" rIns="91425" bIns="72000" anchor="ctr" anchorCtr="0">
            <a:noAutofit/>
          </a:bodyPr>
          <a:lstStyle/>
          <a:p>
            <a:pPr marL="0" marR="0" lvl="0" indent="0" algn="ctr" rtl="0">
              <a:lnSpc>
                <a:spcPct val="120000"/>
              </a:lnSpc>
              <a:spcBef>
                <a:spcPts val="0"/>
              </a:spcBef>
              <a:spcAft>
                <a:spcPts val="0"/>
              </a:spcAft>
              <a:buNone/>
            </a:pPr>
            <a:endParaRPr sz="32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4" name="Google Shape;157;p7">
            <a:extLst>
              <a:ext uri="{FF2B5EF4-FFF2-40B4-BE49-F238E27FC236}">
                <a16:creationId xmlns:a16="http://schemas.microsoft.com/office/drawing/2014/main" id="{F55BF1F5-752B-0067-69EB-D6559A172056}"/>
              </a:ext>
            </a:extLst>
          </p:cNvPr>
          <p:cNvSpPr/>
          <p:nvPr/>
        </p:nvSpPr>
        <p:spPr>
          <a:xfrm flipH="1">
            <a:off x="6064562" y="2964076"/>
            <a:ext cx="1789316" cy="1806159"/>
          </a:xfrm>
          <a:prstGeom prst="ellipse">
            <a:avLst/>
          </a:prstGeom>
          <a:solidFill>
            <a:schemeClr val="bg1"/>
          </a:solidFill>
          <a:ln>
            <a:noFill/>
          </a:ln>
          <a:effectLst/>
        </p:spPr>
        <p:txBody>
          <a:bodyPr spcFirstLastPara="1" wrap="square" lIns="91425" tIns="0" rIns="91425" bIns="72000" anchor="ctr" anchorCtr="0">
            <a:noAutofit/>
          </a:bodyPr>
          <a:lstStyle/>
          <a:p>
            <a:pPr marL="0" marR="0" lvl="0" indent="0" algn="ctr" rtl="0">
              <a:lnSpc>
                <a:spcPct val="120000"/>
              </a:lnSpc>
              <a:spcBef>
                <a:spcPts val="0"/>
              </a:spcBef>
              <a:spcAft>
                <a:spcPts val="0"/>
              </a:spcAft>
              <a:buNone/>
            </a:pPr>
            <a:endParaRPr sz="32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52" name="Google Shape;152;p7"/>
          <p:cNvSpPr/>
          <p:nvPr/>
        </p:nvSpPr>
        <p:spPr>
          <a:xfrm flipH="1">
            <a:off x="5733159" y="2621615"/>
            <a:ext cx="2473140" cy="2473140"/>
          </a:xfrm>
          <a:prstGeom prst="ellipse">
            <a:avLst/>
          </a:prstGeom>
          <a:noFill/>
          <a:ln w="12700" cap="flat" cmpd="sng">
            <a:solidFill>
              <a:schemeClr val="accent1">
                <a:lumMod val="20000"/>
                <a:lumOff val="80000"/>
              </a:schemeClr>
            </a:solidFill>
            <a:prstDash val="solid"/>
            <a:miter lim="800000"/>
            <a:headEnd type="none" w="sm" len="sm"/>
            <a:tailEnd type="none" w="sm" len="sm"/>
          </a:ln>
        </p:spPr>
        <p:txBody>
          <a:bodyPr spcFirstLastPara="1" wrap="square" lIns="91425" tIns="0" rIns="91425" bIns="72000" anchor="ctr" anchorCtr="0">
            <a:noAutofit/>
          </a:bodyPr>
          <a:lstStyle/>
          <a:p>
            <a:pPr marL="0" marR="0" lvl="0" indent="0" algn="ctr" rtl="0">
              <a:lnSpc>
                <a:spcPct val="120000"/>
              </a:lnSpc>
              <a:spcBef>
                <a:spcPts val="0"/>
              </a:spcBef>
              <a:spcAft>
                <a:spcPts val="0"/>
              </a:spcAft>
              <a:buNone/>
            </a:pPr>
            <a:endParaRPr sz="32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53" name="Google Shape;153;p7"/>
          <p:cNvSpPr/>
          <p:nvPr/>
        </p:nvSpPr>
        <p:spPr>
          <a:xfrm>
            <a:off x="3926985" y="2621615"/>
            <a:ext cx="2473140" cy="2473140"/>
          </a:xfrm>
          <a:prstGeom prst="ellipse">
            <a:avLst/>
          </a:prstGeom>
          <a:noFill/>
          <a:ln w="12700" cap="flat" cmpd="sng">
            <a:solidFill>
              <a:schemeClr val="accent2">
                <a:lumMod val="20000"/>
                <a:lumOff val="80000"/>
              </a:schemeClr>
            </a:solidFill>
            <a:prstDash val="solid"/>
            <a:miter lim="800000"/>
            <a:headEnd type="none" w="sm" len="sm"/>
            <a:tailEnd type="none" w="sm" len="sm"/>
          </a:ln>
        </p:spPr>
        <p:txBody>
          <a:bodyPr spcFirstLastPara="1" wrap="square" lIns="91425" tIns="0" rIns="91425" bIns="72000" anchor="ctr" anchorCtr="0">
            <a:noAutofit/>
          </a:bodyPr>
          <a:lstStyle/>
          <a:p>
            <a:pPr marL="0" marR="0" lvl="0" indent="0" algn="ctr" rtl="0">
              <a:lnSpc>
                <a:spcPct val="120000"/>
              </a:lnSpc>
              <a:spcBef>
                <a:spcPts val="0"/>
              </a:spcBef>
              <a:spcAft>
                <a:spcPts val="0"/>
              </a:spcAft>
              <a:buNone/>
            </a:pPr>
            <a:endParaRPr sz="32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0" name="Google Shape;155;p7">
            <a:extLst>
              <a:ext uri="{FF2B5EF4-FFF2-40B4-BE49-F238E27FC236}">
                <a16:creationId xmlns:a16="http://schemas.microsoft.com/office/drawing/2014/main" id="{868542C4-3390-575B-8767-7F13A2A497BA}"/>
              </a:ext>
            </a:extLst>
          </p:cNvPr>
          <p:cNvSpPr/>
          <p:nvPr/>
        </p:nvSpPr>
        <p:spPr>
          <a:xfrm>
            <a:off x="6066489" y="2968893"/>
            <a:ext cx="1793982" cy="1793982"/>
          </a:xfrm>
          <a:prstGeom prst="ellipse">
            <a:avLst/>
          </a:prstGeom>
          <a:solidFill>
            <a:schemeClr val="accent1"/>
          </a:solidFill>
          <a:ln>
            <a:noFill/>
          </a:ln>
          <a:effectLst>
            <a:outerShdw blurRad="101600" dist="38100" dir="5400000" algn="t" rotWithShape="0">
              <a:srgbClr val="0B0B0B">
                <a:alpha val="40000"/>
              </a:srgbClr>
            </a:outerShdw>
          </a:effectLst>
        </p:spPr>
        <p:txBody>
          <a:bodyPr spcFirstLastPara="1" wrap="square" lIns="91425" tIns="0" rIns="91425" bIns="72000" anchor="ctr" anchorCtr="0">
            <a:noAutofit/>
          </a:bodyPr>
          <a:lstStyle/>
          <a:p>
            <a:pPr marL="0" marR="0" lvl="0" indent="0" algn="ctr" rtl="0">
              <a:lnSpc>
                <a:spcPct val="120000"/>
              </a:lnSpc>
              <a:spcBef>
                <a:spcPts val="0"/>
              </a:spcBef>
              <a:spcAft>
                <a:spcPts val="0"/>
              </a:spcAft>
              <a:buNone/>
            </a:pPr>
            <a:endParaRPr sz="32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1" name="Google Shape;156;p7">
            <a:extLst>
              <a:ext uri="{FF2B5EF4-FFF2-40B4-BE49-F238E27FC236}">
                <a16:creationId xmlns:a16="http://schemas.microsoft.com/office/drawing/2014/main" id="{5BF7583A-ABDD-B404-6DFD-5680EB517B94}"/>
              </a:ext>
            </a:extLst>
          </p:cNvPr>
          <p:cNvSpPr/>
          <p:nvPr/>
        </p:nvSpPr>
        <p:spPr>
          <a:xfrm>
            <a:off x="6591239" y="3451194"/>
            <a:ext cx="727463" cy="700592"/>
          </a:xfrm>
          <a:custGeom>
            <a:avLst/>
            <a:gdLst/>
            <a:ahLst/>
            <a:cxnLst/>
            <a:rect l="l" t="t" r="r" b="b"/>
            <a:pathLst>
              <a:path w="603758" h="581459" extrusionOk="0">
                <a:moveTo>
                  <a:pt x="42291" y="215366"/>
                </a:moveTo>
                <a:lnTo>
                  <a:pt x="142460" y="215366"/>
                </a:lnTo>
                <a:cubicBezTo>
                  <a:pt x="162903" y="215366"/>
                  <a:pt x="178107" y="239738"/>
                  <a:pt x="178107" y="263472"/>
                </a:cubicBezTo>
                <a:lnTo>
                  <a:pt x="178107" y="537308"/>
                </a:lnTo>
                <a:cubicBezTo>
                  <a:pt x="178107" y="561043"/>
                  <a:pt x="162903" y="581459"/>
                  <a:pt x="142460" y="581459"/>
                </a:cubicBezTo>
                <a:lnTo>
                  <a:pt x="42291" y="581459"/>
                </a:lnTo>
                <a:cubicBezTo>
                  <a:pt x="21848" y="581459"/>
                  <a:pt x="0" y="561043"/>
                  <a:pt x="0" y="537308"/>
                </a:cubicBezTo>
                <a:lnTo>
                  <a:pt x="0" y="263472"/>
                </a:lnTo>
                <a:cubicBezTo>
                  <a:pt x="0" y="239738"/>
                  <a:pt x="21848" y="215366"/>
                  <a:pt x="42291" y="215366"/>
                </a:cubicBezTo>
                <a:close/>
                <a:moveTo>
                  <a:pt x="337478" y="0"/>
                </a:moveTo>
                <a:cubicBezTo>
                  <a:pt x="355110" y="0"/>
                  <a:pt x="371849" y="8039"/>
                  <a:pt x="382709" y="22074"/>
                </a:cubicBezTo>
                <a:cubicBezTo>
                  <a:pt x="382709" y="22074"/>
                  <a:pt x="382837" y="21564"/>
                  <a:pt x="382837" y="21564"/>
                </a:cubicBezTo>
                <a:cubicBezTo>
                  <a:pt x="385904" y="25009"/>
                  <a:pt x="451452" y="100291"/>
                  <a:pt x="414525" y="215384"/>
                </a:cubicBezTo>
                <a:lnTo>
                  <a:pt x="546643" y="215384"/>
                </a:lnTo>
                <a:cubicBezTo>
                  <a:pt x="561848" y="215384"/>
                  <a:pt x="576159" y="222529"/>
                  <a:pt x="587020" y="233247"/>
                </a:cubicBezTo>
                <a:cubicBezTo>
                  <a:pt x="597753" y="244093"/>
                  <a:pt x="603758" y="259660"/>
                  <a:pt x="603758" y="274844"/>
                </a:cubicBezTo>
                <a:cubicBezTo>
                  <a:pt x="603758" y="291176"/>
                  <a:pt x="596858" y="305850"/>
                  <a:pt x="585870" y="316313"/>
                </a:cubicBezTo>
                <a:cubicBezTo>
                  <a:pt x="596858" y="326648"/>
                  <a:pt x="603758" y="341449"/>
                  <a:pt x="603758" y="357654"/>
                </a:cubicBezTo>
                <a:cubicBezTo>
                  <a:pt x="603758" y="373986"/>
                  <a:pt x="596858" y="388660"/>
                  <a:pt x="585870" y="399123"/>
                </a:cubicBezTo>
                <a:cubicBezTo>
                  <a:pt x="596858" y="409458"/>
                  <a:pt x="603758" y="424260"/>
                  <a:pt x="603758" y="440592"/>
                </a:cubicBezTo>
                <a:cubicBezTo>
                  <a:pt x="603758" y="457435"/>
                  <a:pt x="596475" y="472619"/>
                  <a:pt x="584720" y="483082"/>
                </a:cubicBezTo>
                <a:cubicBezTo>
                  <a:pt x="595197" y="493417"/>
                  <a:pt x="601586" y="507836"/>
                  <a:pt x="601586" y="523530"/>
                </a:cubicBezTo>
                <a:cubicBezTo>
                  <a:pt x="601586" y="552877"/>
                  <a:pt x="579353" y="577503"/>
                  <a:pt x="550349" y="580438"/>
                </a:cubicBezTo>
                <a:cubicBezTo>
                  <a:pt x="549199" y="580821"/>
                  <a:pt x="547921" y="581459"/>
                  <a:pt x="546643" y="581459"/>
                </a:cubicBezTo>
                <a:lnTo>
                  <a:pt x="237814" y="581459"/>
                </a:lnTo>
                <a:cubicBezTo>
                  <a:pt x="213154" y="581459"/>
                  <a:pt x="188621" y="560405"/>
                  <a:pt x="188621" y="535779"/>
                </a:cubicBezTo>
                <a:lnTo>
                  <a:pt x="188621" y="262339"/>
                </a:lnTo>
                <a:cubicBezTo>
                  <a:pt x="188621" y="238606"/>
                  <a:pt x="209448" y="217935"/>
                  <a:pt x="233214" y="216660"/>
                </a:cubicBezTo>
                <a:cubicBezTo>
                  <a:pt x="233981" y="216660"/>
                  <a:pt x="237047" y="215384"/>
                  <a:pt x="237814" y="215384"/>
                </a:cubicBezTo>
                <a:lnTo>
                  <a:pt x="242158" y="215384"/>
                </a:lnTo>
                <a:cubicBezTo>
                  <a:pt x="245480" y="215384"/>
                  <a:pt x="248419" y="214235"/>
                  <a:pt x="250591" y="211683"/>
                </a:cubicBezTo>
                <a:cubicBezTo>
                  <a:pt x="251869" y="209386"/>
                  <a:pt x="253019" y="208111"/>
                  <a:pt x="254297" y="205686"/>
                </a:cubicBezTo>
                <a:cubicBezTo>
                  <a:pt x="268863" y="176211"/>
                  <a:pt x="291607" y="119431"/>
                  <a:pt x="280618" y="69413"/>
                </a:cubicBezTo>
                <a:cubicBezTo>
                  <a:pt x="280235" y="67244"/>
                  <a:pt x="280235" y="65074"/>
                  <a:pt x="280618" y="63033"/>
                </a:cubicBezTo>
                <a:cubicBezTo>
                  <a:pt x="280490" y="61119"/>
                  <a:pt x="280363" y="59077"/>
                  <a:pt x="280363" y="57291"/>
                </a:cubicBezTo>
                <a:cubicBezTo>
                  <a:pt x="280363" y="25775"/>
                  <a:pt x="305917" y="0"/>
                  <a:pt x="337478" y="0"/>
                </a:cubicBezTo>
                <a:close/>
              </a:path>
            </a:pathLst>
          </a:custGeom>
          <a:gradFill>
            <a:gsLst>
              <a:gs pos="0">
                <a:schemeClr val="accent1">
                  <a:lumMod val="20000"/>
                  <a:lumOff val="80000"/>
                </a:schemeClr>
              </a:gs>
              <a:gs pos="73000">
                <a:schemeClr val="bg1"/>
              </a:gs>
              <a:gs pos="100000">
                <a:schemeClr val="lt1"/>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69" name="Google Shape;169;p7"/>
          <p:cNvSpPr txBox="1"/>
          <p:nvPr/>
        </p:nvSpPr>
        <p:spPr>
          <a:xfrm flipH="1">
            <a:off x="8912262" y="2507268"/>
            <a:ext cx="2462213" cy="461624"/>
          </a:xfrm>
          <a:prstGeom prst="rect">
            <a:avLst/>
          </a:prstGeom>
          <a:noFill/>
          <a:ln>
            <a:noFill/>
          </a:ln>
        </p:spPr>
        <p:txBody>
          <a:bodyPr spcFirstLastPara="1" wrap="square" lIns="0" tIns="45700" rIns="0" bIns="45700" anchor="ctr" anchorCtr="0">
            <a:spAutoFit/>
          </a:bodyPr>
          <a:lstStyle/>
          <a:p>
            <a:pPr marL="0" marR="0" lvl="0" indent="0" algn="l" rtl="0">
              <a:spcBef>
                <a:spcPts val="0"/>
              </a:spcBef>
              <a:spcAft>
                <a:spcPts val="0"/>
              </a:spcAft>
              <a:buNone/>
            </a:pPr>
            <a:r>
              <a:rPr lang="zh-TW" altLang="en-US" sz="24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更精準的篩選</a:t>
            </a:r>
          </a:p>
        </p:txBody>
      </p:sp>
      <p:sp>
        <p:nvSpPr>
          <p:cNvPr id="172" name="Google Shape;172;p7"/>
          <p:cNvSpPr txBox="1"/>
          <p:nvPr/>
        </p:nvSpPr>
        <p:spPr>
          <a:xfrm flipH="1">
            <a:off x="9337331" y="3572919"/>
            <a:ext cx="2473140" cy="535491"/>
          </a:xfrm>
          <a:prstGeom prst="rect">
            <a:avLst/>
          </a:prstGeom>
          <a:noFill/>
          <a:ln>
            <a:noFill/>
          </a:ln>
        </p:spPr>
        <p:txBody>
          <a:bodyPr spcFirstLastPara="1" wrap="square" lIns="0" tIns="45700" rIns="0" bIns="45700" anchor="ctr" anchorCtr="0">
            <a:spAutoFit/>
          </a:bodyPr>
          <a:lstStyle/>
          <a:p>
            <a:pPr marL="0" marR="0" lvl="0" indent="0" algn="l" rtl="0">
              <a:lnSpc>
                <a:spcPct val="120000"/>
              </a:lnSpc>
              <a:spcBef>
                <a:spcPts val="0"/>
              </a:spcBef>
              <a:spcAft>
                <a:spcPts val="0"/>
              </a:spcAft>
              <a:buNone/>
            </a:pPr>
            <a:r>
              <a:rPr lang="zh-TW" altLang="zh-TW" sz="24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同時多個平台比較</a:t>
            </a:r>
            <a:endParaRPr sz="24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7" name="Google Shape;177;p7"/>
          <p:cNvSpPr txBox="1"/>
          <p:nvPr/>
        </p:nvSpPr>
        <p:spPr>
          <a:xfrm>
            <a:off x="8984910" y="4646685"/>
            <a:ext cx="2154436" cy="535491"/>
          </a:xfrm>
          <a:prstGeom prst="rect">
            <a:avLst/>
          </a:prstGeom>
          <a:noFill/>
          <a:ln>
            <a:noFill/>
          </a:ln>
        </p:spPr>
        <p:txBody>
          <a:bodyPr spcFirstLastPara="1" wrap="square" lIns="0" tIns="45700" rIns="0" bIns="45700" anchor="ctr" anchorCtr="0">
            <a:spAutoFit/>
          </a:bodyPr>
          <a:lstStyle/>
          <a:p>
            <a:pPr algn="r">
              <a:lnSpc>
                <a:spcPct val="120000"/>
              </a:lnSpc>
            </a:pPr>
            <a:r>
              <a:rPr lang="zh-TW" altLang="en-US" sz="24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更好的使用體驗</a:t>
            </a:r>
          </a:p>
        </p:txBody>
      </p:sp>
      <p:sp>
        <p:nvSpPr>
          <p:cNvPr id="179" name="Google Shape;179;p7"/>
          <p:cNvSpPr txBox="1">
            <a:spLocks noGrp="1"/>
          </p:cNvSpPr>
          <p:nvPr>
            <p:ph type="title"/>
          </p:nvPr>
        </p:nvSpPr>
        <p:spPr>
          <a:xfrm>
            <a:off x="973274" y="444549"/>
            <a:ext cx="9124800" cy="5910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altLang="zh-TW" dirty="0"/>
              <a:t>前言-預期效果</a:t>
            </a:r>
            <a:endParaRPr dirty="0"/>
          </a:p>
        </p:txBody>
      </p:sp>
      <p:sp>
        <p:nvSpPr>
          <p:cNvPr id="36" name="Google Shape;334;p19">
            <a:extLst>
              <a:ext uri="{FF2B5EF4-FFF2-40B4-BE49-F238E27FC236}">
                <a16:creationId xmlns:a16="http://schemas.microsoft.com/office/drawing/2014/main" id="{00637837-46BC-D019-6ED9-0684CF0B5546}"/>
              </a:ext>
            </a:extLst>
          </p:cNvPr>
          <p:cNvSpPr/>
          <p:nvPr/>
        </p:nvSpPr>
        <p:spPr>
          <a:xfrm>
            <a:off x="2161246" y="3784168"/>
            <a:ext cx="363101" cy="415544"/>
          </a:xfrm>
          <a:prstGeom prst="downArrow">
            <a:avLst>
              <a:gd name="adj1" fmla="val 5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no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7" name="Google Shape;335;p19">
            <a:extLst>
              <a:ext uri="{FF2B5EF4-FFF2-40B4-BE49-F238E27FC236}">
                <a16:creationId xmlns:a16="http://schemas.microsoft.com/office/drawing/2014/main" id="{68E1E1A2-1305-3C20-1413-2FE3C0926C3D}"/>
              </a:ext>
            </a:extLst>
          </p:cNvPr>
          <p:cNvSpPr/>
          <p:nvPr/>
        </p:nvSpPr>
        <p:spPr>
          <a:xfrm>
            <a:off x="1352029" y="5165403"/>
            <a:ext cx="3116580" cy="7791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8" name="Google Shape;336;p19">
            <a:extLst>
              <a:ext uri="{FF2B5EF4-FFF2-40B4-BE49-F238E27FC236}">
                <a16:creationId xmlns:a16="http://schemas.microsoft.com/office/drawing/2014/main" id="{8678A0AE-FFC3-C31A-C065-6A0723AC8FE6}"/>
              </a:ext>
            </a:extLst>
          </p:cNvPr>
          <p:cNvSpPr txBox="1"/>
          <p:nvPr/>
        </p:nvSpPr>
        <p:spPr>
          <a:xfrm>
            <a:off x="1352029" y="5539443"/>
            <a:ext cx="3116580" cy="779145"/>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accent1"/>
              </a:buClr>
              <a:buSzPts val="2400"/>
              <a:buFont typeface="Arial"/>
              <a:buNone/>
            </a:pPr>
            <a:r>
              <a:rPr lang="zh-TW" sz="24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網站的使用率 up</a:t>
            </a:r>
            <a:endParaRPr sz="24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5" name="Google Shape;333;p19">
            <a:extLst>
              <a:ext uri="{FF2B5EF4-FFF2-40B4-BE49-F238E27FC236}">
                <a16:creationId xmlns:a16="http://schemas.microsoft.com/office/drawing/2014/main" id="{FE50B838-3947-C66B-01B0-3FE94CA692AB}"/>
              </a:ext>
            </a:extLst>
          </p:cNvPr>
          <p:cNvSpPr/>
          <p:nvPr/>
        </p:nvSpPr>
        <p:spPr>
          <a:xfrm>
            <a:off x="1235154" y="1305109"/>
            <a:ext cx="3350323" cy="116352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no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pic>
        <p:nvPicPr>
          <p:cNvPr id="34" name="Google Shape;348;p19">
            <a:extLst>
              <a:ext uri="{FF2B5EF4-FFF2-40B4-BE49-F238E27FC236}">
                <a16:creationId xmlns:a16="http://schemas.microsoft.com/office/drawing/2014/main" id="{1DF104CA-4E98-1397-6B88-C1F43C06F9F4}"/>
              </a:ext>
            </a:extLst>
          </p:cNvPr>
          <p:cNvPicPr preferRelativeResize="0"/>
          <p:nvPr/>
        </p:nvPicPr>
        <p:blipFill rotWithShape="1">
          <a:blip r:embed="rId3">
            <a:alphaModFix/>
          </a:blip>
          <a:srcRect/>
          <a:stretch/>
        </p:blipFill>
        <p:spPr>
          <a:xfrm>
            <a:off x="3957512" y="6905375"/>
            <a:ext cx="399691" cy="399691"/>
          </a:xfrm>
          <a:prstGeom prst="rect">
            <a:avLst/>
          </a:prstGeom>
          <a:noFill/>
          <a:ln>
            <a:noFill/>
          </a:ln>
        </p:spPr>
      </p:pic>
      <p:sp>
        <p:nvSpPr>
          <p:cNvPr id="45" name="Google Shape;343;p19">
            <a:extLst>
              <a:ext uri="{FF2B5EF4-FFF2-40B4-BE49-F238E27FC236}">
                <a16:creationId xmlns:a16="http://schemas.microsoft.com/office/drawing/2014/main" id="{6EE1FA79-0E53-9417-7BAE-2C5EE3644623}"/>
              </a:ext>
            </a:extLst>
          </p:cNvPr>
          <p:cNvSpPr/>
          <p:nvPr/>
        </p:nvSpPr>
        <p:spPr>
          <a:xfrm>
            <a:off x="1092314" y="1160511"/>
            <a:ext cx="3636010" cy="2908808"/>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noFill/>
          <a:ln w="9525" cap="flat"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no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46" name="Google Shape;325;p19">
            <a:extLst>
              <a:ext uri="{FF2B5EF4-FFF2-40B4-BE49-F238E27FC236}">
                <a16:creationId xmlns:a16="http://schemas.microsoft.com/office/drawing/2014/main" id="{D2BE5538-BC4A-DEA1-B66B-A63CE6B40613}"/>
              </a:ext>
            </a:extLst>
          </p:cNvPr>
          <p:cNvSpPr/>
          <p:nvPr/>
        </p:nvSpPr>
        <p:spPr>
          <a:xfrm>
            <a:off x="5390946" y="1008825"/>
            <a:ext cx="705054" cy="705054"/>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9" name="Google Shape;42;p24">
            <a:extLst>
              <a:ext uri="{FF2B5EF4-FFF2-40B4-BE49-F238E27FC236}">
                <a16:creationId xmlns:a16="http://schemas.microsoft.com/office/drawing/2014/main" id="{58DD8679-2D6E-D9D7-298D-B91026E58D8F}"/>
              </a:ext>
            </a:extLst>
          </p:cNvPr>
          <p:cNvSpPr/>
          <p:nvPr/>
        </p:nvSpPr>
        <p:spPr>
          <a:xfrm>
            <a:off x="-5059986" y="11097"/>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40" name="Google Shape;43;p24">
            <a:extLst>
              <a:ext uri="{FF2B5EF4-FFF2-40B4-BE49-F238E27FC236}">
                <a16:creationId xmlns:a16="http://schemas.microsoft.com/office/drawing/2014/main" id="{1C50EEDA-005A-141B-552C-EAD9104A6085}"/>
              </a:ext>
            </a:extLst>
          </p:cNvPr>
          <p:cNvSpPr/>
          <p:nvPr/>
        </p:nvSpPr>
        <p:spPr>
          <a:xfrm rot="10800000" flipH="1">
            <a:off x="-1831490" y="11097"/>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41" name="Google Shape;44;p24">
            <a:extLst>
              <a:ext uri="{FF2B5EF4-FFF2-40B4-BE49-F238E27FC236}">
                <a16:creationId xmlns:a16="http://schemas.microsoft.com/office/drawing/2014/main" id="{17E4A6CB-CE5F-7789-A8AF-E3B6FD92A450}"/>
              </a:ext>
            </a:extLst>
          </p:cNvPr>
          <p:cNvCxnSpPr/>
          <p:nvPr/>
        </p:nvCxnSpPr>
        <p:spPr>
          <a:xfrm flipH="1">
            <a:off x="-1824750" y="-59924"/>
            <a:ext cx="1759349" cy="7022237"/>
          </a:xfrm>
          <a:prstGeom prst="straightConnector1">
            <a:avLst/>
          </a:prstGeom>
          <a:noFill/>
          <a:ln w="101600" cap="flat" cmpd="sng">
            <a:solidFill>
              <a:srgbClr val="DF8200"/>
            </a:solidFill>
            <a:prstDash val="solid"/>
            <a:miter lim="800000"/>
            <a:headEnd type="none" w="sm" len="sm"/>
            <a:tailEnd type="none" w="sm" len="sm"/>
          </a:ln>
        </p:spPr>
      </p:cxnSp>
      <p:cxnSp>
        <p:nvCxnSpPr>
          <p:cNvPr id="42" name="Google Shape;46;p24">
            <a:extLst>
              <a:ext uri="{FF2B5EF4-FFF2-40B4-BE49-F238E27FC236}">
                <a16:creationId xmlns:a16="http://schemas.microsoft.com/office/drawing/2014/main" id="{28881A1E-A478-A5B7-EAF6-8A9541D9A059}"/>
              </a:ext>
            </a:extLst>
          </p:cNvPr>
          <p:cNvCxnSpPr/>
          <p:nvPr/>
        </p:nvCxnSpPr>
        <p:spPr>
          <a:xfrm>
            <a:off x="-4185903" y="3305031"/>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43" name="Google Shape;47;p24">
            <a:extLst>
              <a:ext uri="{FF2B5EF4-FFF2-40B4-BE49-F238E27FC236}">
                <a16:creationId xmlns:a16="http://schemas.microsoft.com/office/drawing/2014/main" id="{4FAB33F8-5CE0-5674-DFE9-F7068B9889EA}"/>
              </a:ext>
            </a:extLst>
          </p:cNvPr>
          <p:cNvCxnSpPr/>
          <p:nvPr/>
        </p:nvCxnSpPr>
        <p:spPr>
          <a:xfrm>
            <a:off x="-5059986" y="3451194"/>
            <a:ext cx="664807" cy="0"/>
          </a:xfrm>
          <a:prstGeom prst="straightConnector1">
            <a:avLst/>
          </a:prstGeom>
          <a:noFill/>
          <a:ln w="9525" cap="flat" cmpd="sng">
            <a:solidFill>
              <a:schemeClr val="lt1"/>
            </a:solidFill>
            <a:prstDash val="solid"/>
            <a:miter lim="800000"/>
            <a:headEnd type="none" w="sm" len="sm"/>
            <a:tailEnd type="none" w="sm" len="sm"/>
          </a:ln>
        </p:spPr>
      </p:cxnSp>
      <p:sp>
        <p:nvSpPr>
          <p:cNvPr id="44" name="Google Shape;48;p24">
            <a:extLst>
              <a:ext uri="{FF2B5EF4-FFF2-40B4-BE49-F238E27FC236}">
                <a16:creationId xmlns:a16="http://schemas.microsoft.com/office/drawing/2014/main" id="{552F2910-51A3-B2E0-C75F-79713B2DD177}"/>
              </a:ext>
            </a:extLst>
          </p:cNvPr>
          <p:cNvSpPr/>
          <p:nvPr/>
        </p:nvSpPr>
        <p:spPr>
          <a:xfrm rot="5400000">
            <a:off x="-4420756"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48" name="Google Shape;48;p24">
            <a:extLst>
              <a:ext uri="{FF2B5EF4-FFF2-40B4-BE49-F238E27FC236}">
                <a16:creationId xmlns:a16="http://schemas.microsoft.com/office/drawing/2014/main" id="{448BE2BB-2F0F-EA25-A03F-435B9DF342C7}"/>
              </a:ext>
            </a:extLst>
          </p:cNvPr>
          <p:cNvSpPr/>
          <p:nvPr/>
        </p:nvSpPr>
        <p:spPr>
          <a:xfrm rot="5400000">
            <a:off x="2595217" y="2871918"/>
            <a:ext cx="252249" cy="217456"/>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49" name="Google Shape;48;p24">
            <a:extLst>
              <a:ext uri="{FF2B5EF4-FFF2-40B4-BE49-F238E27FC236}">
                <a16:creationId xmlns:a16="http://schemas.microsoft.com/office/drawing/2014/main" id="{08756BB7-B88D-C0E5-A3FD-F9011E3A895F}"/>
              </a:ext>
            </a:extLst>
          </p:cNvPr>
          <p:cNvSpPr/>
          <p:nvPr/>
        </p:nvSpPr>
        <p:spPr>
          <a:xfrm rot="5400000">
            <a:off x="1823866" y="2939357"/>
            <a:ext cx="252249" cy="217456"/>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60" name="Google Shape;160;p7"/>
          <p:cNvSpPr txBox="1"/>
          <p:nvPr/>
        </p:nvSpPr>
        <p:spPr>
          <a:xfrm>
            <a:off x="1055888" y="2489422"/>
            <a:ext cx="2168622" cy="461624"/>
          </a:xfrm>
          <a:prstGeom prst="rect">
            <a:avLst/>
          </a:prstGeom>
          <a:noFill/>
          <a:ln>
            <a:noFill/>
          </a:ln>
        </p:spPr>
        <p:txBody>
          <a:bodyPr spcFirstLastPara="1" wrap="square" lIns="0" tIns="45700" rIns="0" bIns="45700" anchor="ctr" anchorCtr="0">
            <a:spAutoFit/>
          </a:bodyPr>
          <a:lstStyle/>
          <a:p>
            <a:r>
              <a:rPr lang="zh-TW" altLang="en-US" sz="24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篩選條件不全面</a:t>
            </a:r>
          </a:p>
        </p:txBody>
      </p:sp>
      <p:sp>
        <p:nvSpPr>
          <p:cNvPr id="163" name="Google Shape;163;p7"/>
          <p:cNvSpPr txBox="1"/>
          <p:nvPr/>
        </p:nvSpPr>
        <p:spPr>
          <a:xfrm>
            <a:off x="675634" y="3635727"/>
            <a:ext cx="2154436" cy="461624"/>
          </a:xfrm>
          <a:prstGeom prst="rect">
            <a:avLst/>
          </a:prstGeom>
          <a:noFill/>
          <a:ln>
            <a:noFill/>
          </a:ln>
        </p:spPr>
        <p:txBody>
          <a:bodyPr spcFirstLastPara="1" wrap="square" lIns="0" tIns="45700" rIns="0" bIns="45700" anchor="ctr" anchorCtr="0">
            <a:spAutoFit/>
          </a:bodyPr>
          <a:lstStyle/>
          <a:p>
            <a:r>
              <a:rPr lang="zh-TW" altLang="en-US" sz="24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開多個分頁比較</a:t>
            </a:r>
            <a:endParaRPr sz="24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66" name="Google Shape;166;p7"/>
          <p:cNvSpPr txBox="1"/>
          <p:nvPr/>
        </p:nvSpPr>
        <p:spPr>
          <a:xfrm>
            <a:off x="1125304" y="4655888"/>
            <a:ext cx="2154436" cy="535491"/>
          </a:xfrm>
          <a:prstGeom prst="rect">
            <a:avLst/>
          </a:prstGeom>
          <a:noFill/>
          <a:ln>
            <a:noFill/>
          </a:ln>
        </p:spPr>
        <p:txBody>
          <a:bodyPr spcFirstLastPara="1" wrap="square" lIns="0" tIns="45700" rIns="0" bIns="45700" anchor="ctr" anchorCtr="0">
            <a:spAutoFit/>
          </a:bodyPr>
          <a:lstStyle/>
          <a:p>
            <a:pPr marL="0" marR="0" lvl="0" indent="0" algn="r" rtl="0">
              <a:lnSpc>
                <a:spcPct val="120000"/>
              </a:lnSpc>
              <a:spcBef>
                <a:spcPts val="0"/>
              </a:spcBef>
              <a:spcAft>
                <a:spcPts val="0"/>
              </a:spcAft>
              <a:buNone/>
            </a:pPr>
            <a:r>
              <a:rPr lang="zh-TW" altLang="zh-TW" sz="24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繁雜的操作介面</a:t>
            </a:r>
            <a:endParaRPr sz="24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59" name="Google Shape;159;p7"/>
          <p:cNvSpPr/>
          <p:nvPr/>
        </p:nvSpPr>
        <p:spPr>
          <a:xfrm>
            <a:off x="3684323" y="2489422"/>
            <a:ext cx="489444" cy="489444"/>
          </a:xfrm>
          <a:prstGeom prst="ellipse">
            <a:avLst/>
          </a:prstGeom>
          <a:solidFill>
            <a:schemeClr val="accent2"/>
          </a:solidFill>
          <a:ln>
            <a:noFill/>
          </a:ln>
          <a:effectLst>
            <a:outerShdw blurRad="101600" dist="38100" dir="5400000" algn="t" rotWithShape="0">
              <a:srgbClr val="0B0B0B">
                <a:alpha val="40000"/>
              </a:srgbClr>
            </a:outerShdw>
          </a:effectLst>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zh-TW"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1</a:t>
            </a:r>
            <a:endParaRPr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62" name="Google Shape;162;p7"/>
          <p:cNvSpPr/>
          <p:nvPr/>
        </p:nvSpPr>
        <p:spPr>
          <a:xfrm>
            <a:off x="3139945" y="3627514"/>
            <a:ext cx="489444" cy="489444"/>
          </a:xfrm>
          <a:prstGeom prst="ellipse">
            <a:avLst/>
          </a:prstGeom>
          <a:solidFill>
            <a:schemeClr val="accent2"/>
          </a:solidFill>
          <a:ln>
            <a:noFill/>
          </a:ln>
          <a:effectLst>
            <a:outerShdw blurRad="101600" dist="38100" dir="5400000" algn="t" rotWithShape="0">
              <a:srgbClr val="0B0B0B">
                <a:alpha val="40000"/>
              </a:srgbClr>
            </a:outerShdw>
          </a:effectLst>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zh-TW"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2</a:t>
            </a:r>
            <a:endParaRPr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57" name="Google Shape;157;p7"/>
          <p:cNvSpPr/>
          <p:nvPr/>
        </p:nvSpPr>
        <p:spPr>
          <a:xfrm flipH="1">
            <a:off x="4264864" y="2969732"/>
            <a:ext cx="1793982" cy="1793982"/>
          </a:xfrm>
          <a:prstGeom prst="ellipse">
            <a:avLst/>
          </a:prstGeom>
          <a:solidFill>
            <a:schemeClr val="accent2"/>
          </a:solidFill>
          <a:ln>
            <a:noFill/>
          </a:ln>
          <a:effectLst>
            <a:outerShdw blurRad="101600" dist="38100" dir="5400000" algn="t" rotWithShape="0">
              <a:srgbClr val="0B0B0B">
                <a:alpha val="40000"/>
              </a:srgbClr>
            </a:outerShdw>
          </a:effectLst>
        </p:spPr>
        <p:txBody>
          <a:bodyPr spcFirstLastPara="1" wrap="square" lIns="91425" tIns="0" rIns="91425" bIns="72000" anchor="ctr" anchorCtr="0">
            <a:noAutofit/>
          </a:bodyPr>
          <a:lstStyle/>
          <a:p>
            <a:pPr marL="0" marR="0" lvl="0" indent="0" algn="ctr" rtl="0">
              <a:lnSpc>
                <a:spcPct val="120000"/>
              </a:lnSpc>
              <a:spcBef>
                <a:spcPts val="0"/>
              </a:spcBef>
              <a:spcAft>
                <a:spcPts val="0"/>
              </a:spcAft>
              <a:buNone/>
            </a:pPr>
            <a:endParaRPr sz="32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65" name="Google Shape;165;p7"/>
          <p:cNvSpPr/>
          <p:nvPr/>
        </p:nvSpPr>
        <p:spPr>
          <a:xfrm>
            <a:off x="3681957" y="4669709"/>
            <a:ext cx="489444" cy="489444"/>
          </a:xfrm>
          <a:prstGeom prst="ellipse">
            <a:avLst/>
          </a:prstGeom>
          <a:solidFill>
            <a:schemeClr val="accent2"/>
          </a:solidFill>
          <a:ln>
            <a:noFill/>
          </a:ln>
          <a:effectLst>
            <a:outerShdw blurRad="101600" dist="38100" dir="5400000" algn="t" rotWithShape="0">
              <a:srgbClr val="0B0B0B">
                <a:alpha val="40000"/>
              </a:srgbClr>
            </a:outerShdw>
          </a:effectLst>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None/>
            </a:pPr>
            <a:r>
              <a:rPr lang="zh-TW"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3</a:t>
            </a:r>
            <a:endParaRPr sz="24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9" name="文字方塊 28">
            <a:extLst>
              <a:ext uri="{FF2B5EF4-FFF2-40B4-BE49-F238E27FC236}">
                <a16:creationId xmlns:a16="http://schemas.microsoft.com/office/drawing/2014/main" id="{C4F8B1A0-EC24-0691-3C1B-6215956629E0}"/>
              </a:ext>
            </a:extLst>
          </p:cNvPr>
          <p:cNvSpPr txBox="1"/>
          <p:nvPr/>
        </p:nvSpPr>
        <p:spPr>
          <a:xfrm>
            <a:off x="4582712" y="3297208"/>
            <a:ext cx="1137950" cy="1323439"/>
          </a:xfrm>
          <a:prstGeom prst="rect">
            <a:avLst/>
          </a:prstGeom>
          <a:noFill/>
        </p:spPr>
        <p:txBody>
          <a:bodyPr wrap="square">
            <a:spAutoFit/>
          </a:bodyPr>
          <a:lstStyle/>
          <a:p>
            <a:pPr algn="ctr"/>
            <a:r>
              <a:rPr lang="en-US" altLang="zh-TW" sz="8000" dirty="0">
                <a:gradFill>
                  <a:gsLst>
                    <a:gs pos="27000">
                      <a:schemeClr val="bg1"/>
                    </a:gs>
                    <a:gs pos="0">
                      <a:schemeClr val="accent1">
                        <a:lumMod val="5000"/>
                        <a:lumOff val="95000"/>
                      </a:schemeClr>
                    </a:gs>
                    <a:gs pos="100000">
                      <a:schemeClr val="accent2">
                        <a:lumMod val="40000"/>
                        <a:lumOff val="60000"/>
                      </a:schemeClr>
                    </a:gs>
                  </a:gsLst>
                  <a:lin ang="5400000" scaled="1"/>
                </a:gradFill>
                <a:latin typeface="Gen Jyuu Gothic Bold" panose="020B0602020203020207" pitchFamily="34" charset="-120"/>
                <a:ea typeface="Gen Jyuu Gothic Bold" panose="020B0602020203020207" pitchFamily="34" charset="-120"/>
                <a:cs typeface="Gen Jyuu Gothic Bold" panose="020B0602020203020207" pitchFamily="34" charset="-120"/>
              </a:rPr>
              <a:t>?</a:t>
            </a:r>
          </a:p>
        </p:txBody>
      </p:sp>
      <p:sp>
        <p:nvSpPr>
          <p:cNvPr id="55" name="Google Shape;45;p24">
            <a:extLst>
              <a:ext uri="{FF2B5EF4-FFF2-40B4-BE49-F238E27FC236}">
                <a16:creationId xmlns:a16="http://schemas.microsoft.com/office/drawing/2014/main" id="{4DA7399B-79B3-F6F6-4197-F1AAEAC12674}"/>
              </a:ext>
            </a:extLst>
          </p:cNvPr>
          <p:cNvSpPr txBox="1"/>
          <p:nvPr/>
        </p:nvSpPr>
        <p:spPr>
          <a:xfrm>
            <a:off x="-1198835" y="2557387"/>
            <a:ext cx="22365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二</a:t>
            </a:r>
            <a:r>
              <a:rPr lang="zh-TW" sz="40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no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Tree>
    <p:extLst>
      <p:ext uri="{BB962C8B-B14F-4D97-AF65-F5344CB8AC3E}">
        <p14:creationId xmlns:p14="http://schemas.microsoft.com/office/powerpoint/2010/main" val="3348238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6" presetClass="emph" presetSubtype="0" fill="hold" grpId="1" nodeType="afterEffect">
                                      <p:stCondLst>
                                        <p:cond delay="0"/>
                                      </p:stCondLst>
                                      <p:childTnLst>
                                        <p:animEffect transition="out" filter="fade">
                                          <p:cBhvr>
                                            <p:cTn id="11" dur="500" tmFilter="0, 0; .2, .5; .8, .5; 1, 0"/>
                                            <p:tgtEl>
                                              <p:spTgt spid="30"/>
                                            </p:tgtEl>
                                          </p:cBhvr>
                                        </p:animEffect>
                                        <p:animScale>
                                          <p:cBhvr>
                                            <p:cTn id="12" dur="250" autoRev="1" fill="hold"/>
                                            <p:tgtEl>
                                              <p:spTgt spid="30"/>
                                            </p:tgtEl>
                                          </p:cBhvr>
                                          <p:by x="105000" y="105000"/>
                                        </p:animScale>
                                      </p:childTnLst>
                                    </p:cTn>
                                  </p:par>
                                  <p:par>
                                    <p:cTn id="13" presetID="56" presetClass="path" presetSubtype="0" accel="50000" decel="50000" fill="hold" grpId="0" nodeType="withEffect">
                                      <p:stCondLst>
                                        <p:cond delay="0"/>
                                      </p:stCondLst>
                                      <p:childTnLst>
                                        <p:animMotion origin="layout" path="M -1.25E-6 4.81481E-6 L 0.10807 -0.17269 " pathEditMode="relative" rAng="0" ptsTypes="AA">
                                          <p:cBhvr>
                                            <p:cTn id="14" dur="2000" fill="hold"/>
                                            <p:tgtEl>
                                              <p:spTgt spid="168"/>
                                            </p:tgtEl>
                                            <p:attrNameLst>
                                              <p:attrName>ppt_x</p:attrName>
                                              <p:attrName>ppt_y</p:attrName>
                                            </p:attrNameLst>
                                          </p:cBhvr>
                                          <p:rCtr x="5404" y="-8634"/>
                                        </p:animMotion>
                                      </p:childTnLst>
                                    </p:cTn>
                                  </p:par>
                                  <p:par>
                                    <p:cTn id="15" presetID="63" presetClass="path" presetSubtype="0" accel="50000" decel="50000" fill="hold" grpId="0" nodeType="withEffect">
                                      <p:stCondLst>
                                        <p:cond delay="250"/>
                                      </p:stCondLst>
                                      <p:childTnLst>
                                        <p:animMotion origin="layout" path="M 0.00716 -0.00741 L 0.15755 -0.00741 " pathEditMode="relative" rAng="0" ptsTypes="AA">
                                          <p:cBhvr>
                                            <p:cTn id="16" dur="2000" fill="hold"/>
                                            <p:tgtEl>
                                              <p:spTgt spid="171"/>
                                            </p:tgtEl>
                                            <p:attrNameLst>
                                              <p:attrName>ppt_x</p:attrName>
                                              <p:attrName>ppt_y</p:attrName>
                                            </p:attrNameLst>
                                          </p:cBhvr>
                                          <p:rCtr x="7513" y="0"/>
                                        </p:animMotion>
                                      </p:childTnLst>
                                    </p:cTn>
                                  </p:par>
                                  <p:par>
                                    <p:cTn id="17" presetID="49" presetClass="path" presetSubtype="0" accel="50000" decel="50000" fill="hold" grpId="0" nodeType="withEffect">
                                      <p:stCondLst>
                                        <p:cond delay="500"/>
                                      </p:stCondLst>
                                      <p:childTnLst>
                                        <p:animMotion origin="layout" path="M -1.25E-6 4.81481E-6 L 0.12018 0.15 " pathEditMode="relative" rAng="0" ptsTypes="AA">
                                          <p:cBhvr>
                                            <p:cTn id="18" dur="2000" fill="hold"/>
                                            <p:tgtEl>
                                              <p:spTgt spid="174"/>
                                            </p:tgtEl>
                                            <p:attrNameLst>
                                              <p:attrName>ppt_x</p:attrName>
                                              <p:attrName>ppt_y</p:attrName>
                                            </p:attrNameLst>
                                          </p:cBhvr>
                                          <p:rCtr x="6003" y="7500"/>
                                        </p:animMotion>
                                      </p:childTnLst>
                                    </p:cTn>
                                  </p:par>
                                  <p:par>
                                    <p:cTn id="19" presetID="2" presetClass="entr" presetSubtype="2" fill="hold" grpId="0" nodeType="withEffect" p14:presetBounceEnd="60000">
                                      <p:stCondLst>
                                        <p:cond delay="1750"/>
                                      </p:stCondLst>
                                      <p:childTnLst>
                                        <p:set>
                                          <p:cBhvr>
                                            <p:cTn id="20" dur="1" fill="hold">
                                              <p:stCondLst>
                                                <p:cond delay="0"/>
                                              </p:stCondLst>
                                            </p:cTn>
                                            <p:tgtEl>
                                              <p:spTgt spid="169">
                                                <p:txEl>
                                                  <p:pRg st="0" end="0"/>
                                                </p:txEl>
                                              </p:spTgt>
                                            </p:tgtEl>
                                            <p:attrNameLst>
                                              <p:attrName>style.visibility</p:attrName>
                                            </p:attrNameLst>
                                          </p:cBhvr>
                                          <p:to>
                                            <p:strVal val="visible"/>
                                          </p:to>
                                        </p:set>
                                        <p:anim calcmode="lin" valueType="num" p14:bounceEnd="60000">
                                          <p:cBhvr additive="base">
                                            <p:cTn id="21" dur="1500" fill="hold"/>
                                            <p:tgtEl>
                                              <p:spTgt spid="169">
                                                <p:txEl>
                                                  <p:pRg st="0" end="0"/>
                                                </p:txEl>
                                              </p:spTgt>
                                            </p:tgtEl>
                                            <p:attrNameLst>
                                              <p:attrName>ppt_x</p:attrName>
                                            </p:attrNameLst>
                                          </p:cBhvr>
                                          <p:tavLst>
                                            <p:tav tm="0">
                                              <p:val>
                                                <p:strVal val="1+#ppt_w/2"/>
                                              </p:val>
                                            </p:tav>
                                            <p:tav tm="100000">
                                              <p:val>
                                                <p:strVal val="#ppt_x"/>
                                              </p:val>
                                            </p:tav>
                                          </p:tavLst>
                                        </p:anim>
                                        <p:anim calcmode="lin" valueType="num" p14:bounceEnd="60000">
                                          <p:cBhvr additive="base">
                                            <p:cTn id="22" dur="1500" fill="hold"/>
                                            <p:tgtEl>
                                              <p:spTgt spid="169">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2000"/>
                                      </p:stCondLst>
                                      <p:childTnLst>
                                        <p:set>
                                          <p:cBhvr>
                                            <p:cTn id="24" dur="1" fill="hold">
                                              <p:stCondLst>
                                                <p:cond delay="0"/>
                                              </p:stCondLst>
                                            </p:cTn>
                                            <p:tgtEl>
                                              <p:spTgt spid="172">
                                                <p:txEl>
                                                  <p:pRg st="0" end="0"/>
                                                </p:txEl>
                                              </p:spTgt>
                                            </p:tgtEl>
                                            <p:attrNameLst>
                                              <p:attrName>style.visibility</p:attrName>
                                            </p:attrNameLst>
                                          </p:cBhvr>
                                          <p:to>
                                            <p:strVal val="visible"/>
                                          </p:to>
                                        </p:set>
                                        <p:anim calcmode="lin" valueType="num" p14:bounceEnd="60000">
                                          <p:cBhvr additive="base">
                                            <p:cTn id="25" dur="1500" fill="hold"/>
                                            <p:tgtEl>
                                              <p:spTgt spid="172">
                                                <p:txEl>
                                                  <p:pRg st="0" end="0"/>
                                                </p:txEl>
                                              </p:spTgt>
                                            </p:tgtEl>
                                            <p:attrNameLst>
                                              <p:attrName>ppt_x</p:attrName>
                                            </p:attrNameLst>
                                          </p:cBhvr>
                                          <p:tavLst>
                                            <p:tav tm="0">
                                              <p:val>
                                                <p:strVal val="1+#ppt_w/2"/>
                                              </p:val>
                                            </p:tav>
                                            <p:tav tm="100000">
                                              <p:val>
                                                <p:strVal val="#ppt_x"/>
                                              </p:val>
                                            </p:tav>
                                          </p:tavLst>
                                        </p:anim>
                                        <p:anim calcmode="lin" valueType="num" p14:bounceEnd="60000">
                                          <p:cBhvr additive="base">
                                            <p:cTn id="26" dur="1500" fill="hold"/>
                                            <p:tgtEl>
                                              <p:spTgt spid="172">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14:presetBounceEnd="60000">
                                      <p:stCondLst>
                                        <p:cond delay="2250"/>
                                      </p:stCondLst>
                                      <p:childTnLst>
                                        <p:set>
                                          <p:cBhvr>
                                            <p:cTn id="28" dur="1" fill="hold">
                                              <p:stCondLst>
                                                <p:cond delay="0"/>
                                              </p:stCondLst>
                                            </p:cTn>
                                            <p:tgtEl>
                                              <p:spTgt spid="177">
                                                <p:txEl>
                                                  <p:pRg st="0" end="0"/>
                                                </p:txEl>
                                              </p:spTgt>
                                            </p:tgtEl>
                                            <p:attrNameLst>
                                              <p:attrName>style.visibility</p:attrName>
                                            </p:attrNameLst>
                                          </p:cBhvr>
                                          <p:to>
                                            <p:strVal val="visible"/>
                                          </p:to>
                                        </p:set>
                                        <p:anim calcmode="lin" valueType="num" p14:bounceEnd="60000">
                                          <p:cBhvr additive="base">
                                            <p:cTn id="29" dur="1500" fill="hold"/>
                                            <p:tgtEl>
                                              <p:spTgt spid="177">
                                                <p:txEl>
                                                  <p:pRg st="0" end="0"/>
                                                </p:txEl>
                                              </p:spTgt>
                                            </p:tgtEl>
                                            <p:attrNameLst>
                                              <p:attrName>ppt_x</p:attrName>
                                            </p:attrNameLst>
                                          </p:cBhvr>
                                          <p:tavLst>
                                            <p:tav tm="0">
                                              <p:val>
                                                <p:strVal val="1+#ppt_w/2"/>
                                              </p:val>
                                            </p:tav>
                                            <p:tav tm="100000">
                                              <p:val>
                                                <p:strVal val="#ppt_x"/>
                                              </p:val>
                                            </p:tav>
                                          </p:tavLst>
                                        </p:anim>
                                        <p:anim calcmode="lin" valueType="num" p14:bounceEnd="60000">
                                          <p:cBhvr additive="base">
                                            <p:cTn id="30" dur="1500" fill="hold"/>
                                            <p:tgtEl>
                                              <p:spTgt spid="177">
                                                <p:txEl>
                                                  <p:pRg st="0" end="0"/>
                                                </p:txEl>
                                              </p:spTgt>
                                            </p:tgtEl>
                                            <p:attrNameLst>
                                              <p:attrName>ppt_y</p:attrName>
                                            </p:attrNameLst>
                                          </p:cBhvr>
                                          <p:tavLst>
                                            <p:tav tm="0">
                                              <p:val>
                                                <p:strVal val="#ppt_y"/>
                                              </p:val>
                                            </p:tav>
                                            <p:tav tm="100000">
                                              <p:val>
                                                <p:strVal val="#ppt_y"/>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152"/>
                                            </p:tgtEl>
                                            <p:attrNameLst>
                                              <p:attrName>style.visibility</p:attrName>
                                            </p:attrNameLst>
                                          </p:cBhvr>
                                          <p:to>
                                            <p:strVal val="visible"/>
                                          </p:to>
                                        </p:set>
                                        <p:anim calcmode="lin" valueType="num">
                                          <p:cBhvr>
                                            <p:cTn id="33" dur="500" fill="hold"/>
                                            <p:tgtEl>
                                              <p:spTgt spid="152"/>
                                            </p:tgtEl>
                                            <p:attrNameLst>
                                              <p:attrName>ppt_w</p:attrName>
                                            </p:attrNameLst>
                                          </p:cBhvr>
                                          <p:tavLst>
                                            <p:tav tm="0">
                                              <p:val>
                                                <p:fltVal val="0"/>
                                              </p:val>
                                            </p:tav>
                                            <p:tav tm="100000">
                                              <p:val>
                                                <p:strVal val="#ppt_w"/>
                                              </p:val>
                                            </p:tav>
                                          </p:tavLst>
                                        </p:anim>
                                        <p:anim calcmode="lin" valueType="num">
                                          <p:cBhvr>
                                            <p:cTn id="34" dur="500" fill="hold"/>
                                            <p:tgtEl>
                                              <p:spTgt spid="152"/>
                                            </p:tgtEl>
                                            <p:attrNameLst>
                                              <p:attrName>ppt_h</p:attrName>
                                            </p:attrNameLst>
                                          </p:cBhvr>
                                          <p:tavLst>
                                            <p:tav tm="0">
                                              <p:val>
                                                <p:fltVal val="0"/>
                                              </p:val>
                                            </p:tav>
                                            <p:tav tm="100000">
                                              <p:val>
                                                <p:strVal val="#ppt_h"/>
                                              </p:val>
                                            </p:tav>
                                          </p:tavLst>
                                        </p:anim>
                                      </p:childTnLst>
                                    </p:cTn>
                                  </p:par>
                                  <p:par>
                                    <p:cTn id="35" presetID="26" presetClass="emph" presetSubtype="0" fill="hold" grpId="1" nodeType="withEffect">
                                      <p:stCondLst>
                                        <p:cond delay="500"/>
                                      </p:stCondLst>
                                      <p:childTnLst>
                                        <p:animEffect transition="out" filter="fade">
                                          <p:cBhvr>
                                            <p:cTn id="36" dur="500" tmFilter="0, 0; .2, .5; .8, .5; 1, 0"/>
                                            <p:tgtEl>
                                              <p:spTgt spid="152"/>
                                            </p:tgtEl>
                                          </p:cBhvr>
                                        </p:animEffect>
                                        <p:animScale>
                                          <p:cBhvr>
                                            <p:cTn id="37" dur="250" autoRev="1" fill="hold"/>
                                            <p:tgtEl>
                                              <p:spTgt spid="152"/>
                                            </p:tgtEl>
                                          </p:cBhvr>
                                          <p:by x="105000" y="105000"/>
                                        </p:animScale>
                                      </p:childTnLst>
                                    </p:cTn>
                                  </p:par>
                                  <p:par>
                                    <p:cTn id="38" presetID="10" presetClass="entr" presetSubtype="0" fill="hold" grpId="1" nodeType="withEffect">
                                      <p:stCondLst>
                                        <p:cond delay="45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8" presetClass="emph" presetSubtype="0" fill="hold" grpId="0" nodeType="withEffect" p14:presetBounceEnd="80000">
                                      <p:stCondLst>
                                        <p:cond delay="4500"/>
                                      </p:stCondLst>
                                      <p:childTnLst>
                                        <p:animRot by="21600000" p14:bounceEnd="80000">
                                          <p:cBhvr>
                                            <p:cTn id="42" dur="1000" fill="hold"/>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1" grpId="0" animBg="1"/>
          <p:bldP spid="174" grpId="0" animBg="1"/>
          <p:bldP spid="152" grpId="0" animBg="1"/>
          <p:bldP spid="152" grpId="1" animBg="1"/>
          <p:bldP spid="30" grpId="0" animBg="1"/>
          <p:bldP spid="30" grpId="1" animBg="1"/>
          <p:bldP spid="31" grpId="0" animBg="1"/>
          <p:bldP spid="31" grpId="1" animBg="1"/>
          <p:bldP spid="169" grpId="0" build="allAtOnce"/>
          <p:bldP spid="172" grpId="0" build="allAtOnce"/>
          <p:bldP spid="177" grpId="0" build="allAtOnce"/>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6" presetClass="emph" presetSubtype="0" fill="hold" grpId="1" nodeType="afterEffect">
                                      <p:stCondLst>
                                        <p:cond delay="0"/>
                                      </p:stCondLst>
                                      <p:childTnLst>
                                        <p:animEffect transition="out" filter="fade">
                                          <p:cBhvr>
                                            <p:cTn id="11" dur="500" tmFilter="0, 0; .2, .5; .8, .5; 1, 0"/>
                                            <p:tgtEl>
                                              <p:spTgt spid="30"/>
                                            </p:tgtEl>
                                          </p:cBhvr>
                                        </p:animEffect>
                                        <p:animScale>
                                          <p:cBhvr>
                                            <p:cTn id="12" dur="250" autoRev="1" fill="hold"/>
                                            <p:tgtEl>
                                              <p:spTgt spid="30"/>
                                            </p:tgtEl>
                                          </p:cBhvr>
                                          <p:by x="105000" y="105000"/>
                                        </p:animScale>
                                      </p:childTnLst>
                                    </p:cTn>
                                  </p:par>
                                  <p:par>
                                    <p:cTn id="13" presetID="56" presetClass="path" presetSubtype="0" accel="50000" decel="50000" fill="hold" grpId="0" nodeType="withEffect">
                                      <p:stCondLst>
                                        <p:cond delay="0"/>
                                      </p:stCondLst>
                                      <p:childTnLst>
                                        <p:animMotion origin="layout" path="M -1.25E-6 4.81481E-6 L 0.10807 -0.17269 " pathEditMode="relative" rAng="0" ptsTypes="AA">
                                          <p:cBhvr>
                                            <p:cTn id="14" dur="2000" fill="hold"/>
                                            <p:tgtEl>
                                              <p:spTgt spid="168"/>
                                            </p:tgtEl>
                                            <p:attrNameLst>
                                              <p:attrName>ppt_x</p:attrName>
                                              <p:attrName>ppt_y</p:attrName>
                                            </p:attrNameLst>
                                          </p:cBhvr>
                                          <p:rCtr x="5404" y="-8634"/>
                                        </p:animMotion>
                                      </p:childTnLst>
                                    </p:cTn>
                                  </p:par>
                                  <p:par>
                                    <p:cTn id="15" presetID="63" presetClass="path" presetSubtype="0" accel="50000" decel="50000" fill="hold" grpId="0" nodeType="withEffect">
                                      <p:stCondLst>
                                        <p:cond delay="250"/>
                                      </p:stCondLst>
                                      <p:childTnLst>
                                        <p:animMotion origin="layout" path="M 0.00716 -0.00741 L 0.15755 -0.00741 " pathEditMode="relative" rAng="0" ptsTypes="AA">
                                          <p:cBhvr>
                                            <p:cTn id="16" dur="2000" fill="hold"/>
                                            <p:tgtEl>
                                              <p:spTgt spid="171"/>
                                            </p:tgtEl>
                                            <p:attrNameLst>
                                              <p:attrName>ppt_x</p:attrName>
                                              <p:attrName>ppt_y</p:attrName>
                                            </p:attrNameLst>
                                          </p:cBhvr>
                                          <p:rCtr x="7513" y="0"/>
                                        </p:animMotion>
                                      </p:childTnLst>
                                    </p:cTn>
                                  </p:par>
                                  <p:par>
                                    <p:cTn id="17" presetID="49" presetClass="path" presetSubtype="0" accel="50000" decel="50000" fill="hold" grpId="0" nodeType="withEffect">
                                      <p:stCondLst>
                                        <p:cond delay="500"/>
                                      </p:stCondLst>
                                      <p:childTnLst>
                                        <p:animMotion origin="layout" path="M -1.25E-6 4.81481E-6 L 0.12018 0.15 " pathEditMode="relative" rAng="0" ptsTypes="AA">
                                          <p:cBhvr>
                                            <p:cTn id="18" dur="2000" fill="hold"/>
                                            <p:tgtEl>
                                              <p:spTgt spid="174"/>
                                            </p:tgtEl>
                                            <p:attrNameLst>
                                              <p:attrName>ppt_x</p:attrName>
                                              <p:attrName>ppt_y</p:attrName>
                                            </p:attrNameLst>
                                          </p:cBhvr>
                                          <p:rCtr x="6003" y="7500"/>
                                        </p:animMotion>
                                      </p:childTnLst>
                                    </p:cTn>
                                  </p:par>
                                  <p:par>
                                    <p:cTn id="19" presetID="2" presetClass="entr" presetSubtype="2" fill="hold" grpId="0" nodeType="withEffect">
                                      <p:stCondLst>
                                        <p:cond delay="1750"/>
                                      </p:stCondLst>
                                      <p:childTnLst>
                                        <p:set>
                                          <p:cBhvr>
                                            <p:cTn id="20" dur="1" fill="hold">
                                              <p:stCondLst>
                                                <p:cond delay="0"/>
                                              </p:stCondLst>
                                            </p:cTn>
                                            <p:tgtEl>
                                              <p:spTgt spid="169">
                                                <p:txEl>
                                                  <p:pRg st="0" end="0"/>
                                                </p:txEl>
                                              </p:spTgt>
                                            </p:tgtEl>
                                            <p:attrNameLst>
                                              <p:attrName>style.visibility</p:attrName>
                                            </p:attrNameLst>
                                          </p:cBhvr>
                                          <p:to>
                                            <p:strVal val="visible"/>
                                          </p:to>
                                        </p:set>
                                        <p:anim calcmode="lin" valueType="num">
                                          <p:cBhvr additive="base">
                                            <p:cTn id="21" dur="1500" fill="hold"/>
                                            <p:tgtEl>
                                              <p:spTgt spid="169">
                                                <p:txEl>
                                                  <p:pRg st="0" end="0"/>
                                                </p:txEl>
                                              </p:spTgt>
                                            </p:tgtEl>
                                            <p:attrNameLst>
                                              <p:attrName>ppt_x</p:attrName>
                                            </p:attrNameLst>
                                          </p:cBhvr>
                                          <p:tavLst>
                                            <p:tav tm="0">
                                              <p:val>
                                                <p:strVal val="1+#ppt_w/2"/>
                                              </p:val>
                                            </p:tav>
                                            <p:tav tm="100000">
                                              <p:val>
                                                <p:strVal val="#ppt_x"/>
                                              </p:val>
                                            </p:tav>
                                          </p:tavLst>
                                        </p:anim>
                                        <p:anim calcmode="lin" valueType="num">
                                          <p:cBhvr additive="base">
                                            <p:cTn id="22" dur="1500" fill="hold"/>
                                            <p:tgtEl>
                                              <p:spTgt spid="169">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2000"/>
                                      </p:stCondLst>
                                      <p:childTnLst>
                                        <p:set>
                                          <p:cBhvr>
                                            <p:cTn id="24" dur="1" fill="hold">
                                              <p:stCondLst>
                                                <p:cond delay="0"/>
                                              </p:stCondLst>
                                            </p:cTn>
                                            <p:tgtEl>
                                              <p:spTgt spid="172">
                                                <p:txEl>
                                                  <p:pRg st="0" end="0"/>
                                                </p:txEl>
                                              </p:spTgt>
                                            </p:tgtEl>
                                            <p:attrNameLst>
                                              <p:attrName>style.visibility</p:attrName>
                                            </p:attrNameLst>
                                          </p:cBhvr>
                                          <p:to>
                                            <p:strVal val="visible"/>
                                          </p:to>
                                        </p:set>
                                        <p:anim calcmode="lin" valueType="num">
                                          <p:cBhvr additive="base">
                                            <p:cTn id="25" dur="1500" fill="hold"/>
                                            <p:tgtEl>
                                              <p:spTgt spid="172">
                                                <p:txEl>
                                                  <p:pRg st="0" end="0"/>
                                                </p:txEl>
                                              </p:spTgt>
                                            </p:tgtEl>
                                            <p:attrNameLst>
                                              <p:attrName>ppt_x</p:attrName>
                                            </p:attrNameLst>
                                          </p:cBhvr>
                                          <p:tavLst>
                                            <p:tav tm="0">
                                              <p:val>
                                                <p:strVal val="1+#ppt_w/2"/>
                                              </p:val>
                                            </p:tav>
                                            <p:tav tm="100000">
                                              <p:val>
                                                <p:strVal val="#ppt_x"/>
                                              </p:val>
                                            </p:tav>
                                          </p:tavLst>
                                        </p:anim>
                                        <p:anim calcmode="lin" valueType="num">
                                          <p:cBhvr additive="base">
                                            <p:cTn id="26" dur="1500" fill="hold"/>
                                            <p:tgtEl>
                                              <p:spTgt spid="172">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2250"/>
                                      </p:stCondLst>
                                      <p:childTnLst>
                                        <p:set>
                                          <p:cBhvr>
                                            <p:cTn id="28" dur="1" fill="hold">
                                              <p:stCondLst>
                                                <p:cond delay="0"/>
                                              </p:stCondLst>
                                            </p:cTn>
                                            <p:tgtEl>
                                              <p:spTgt spid="177">
                                                <p:txEl>
                                                  <p:pRg st="0" end="0"/>
                                                </p:txEl>
                                              </p:spTgt>
                                            </p:tgtEl>
                                            <p:attrNameLst>
                                              <p:attrName>style.visibility</p:attrName>
                                            </p:attrNameLst>
                                          </p:cBhvr>
                                          <p:to>
                                            <p:strVal val="visible"/>
                                          </p:to>
                                        </p:set>
                                        <p:anim calcmode="lin" valueType="num">
                                          <p:cBhvr additive="base">
                                            <p:cTn id="29" dur="1500" fill="hold"/>
                                            <p:tgtEl>
                                              <p:spTgt spid="177">
                                                <p:txEl>
                                                  <p:pRg st="0" end="0"/>
                                                </p:txEl>
                                              </p:spTgt>
                                            </p:tgtEl>
                                            <p:attrNameLst>
                                              <p:attrName>ppt_x</p:attrName>
                                            </p:attrNameLst>
                                          </p:cBhvr>
                                          <p:tavLst>
                                            <p:tav tm="0">
                                              <p:val>
                                                <p:strVal val="1+#ppt_w/2"/>
                                              </p:val>
                                            </p:tav>
                                            <p:tav tm="100000">
                                              <p:val>
                                                <p:strVal val="#ppt_x"/>
                                              </p:val>
                                            </p:tav>
                                          </p:tavLst>
                                        </p:anim>
                                        <p:anim calcmode="lin" valueType="num">
                                          <p:cBhvr additive="base">
                                            <p:cTn id="30" dur="1500" fill="hold"/>
                                            <p:tgtEl>
                                              <p:spTgt spid="177">
                                                <p:txEl>
                                                  <p:pRg st="0" end="0"/>
                                                </p:txEl>
                                              </p:spTgt>
                                            </p:tgtEl>
                                            <p:attrNameLst>
                                              <p:attrName>ppt_y</p:attrName>
                                            </p:attrNameLst>
                                          </p:cBhvr>
                                          <p:tavLst>
                                            <p:tav tm="0">
                                              <p:val>
                                                <p:strVal val="#ppt_y"/>
                                              </p:val>
                                            </p:tav>
                                            <p:tav tm="100000">
                                              <p:val>
                                                <p:strVal val="#ppt_y"/>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152"/>
                                            </p:tgtEl>
                                            <p:attrNameLst>
                                              <p:attrName>style.visibility</p:attrName>
                                            </p:attrNameLst>
                                          </p:cBhvr>
                                          <p:to>
                                            <p:strVal val="visible"/>
                                          </p:to>
                                        </p:set>
                                        <p:anim calcmode="lin" valueType="num">
                                          <p:cBhvr>
                                            <p:cTn id="33" dur="500" fill="hold"/>
                                            <p:tgtEl>
                                              <p:spTgt spid="152"/>
                                            </p:tgtEl>
                                            <p:attrNameLst>
                                              <p:attrName>ppt_w</p:attrName>
                                            </p:attrNameLst>
                                          </p:cBhvr>
                                          <p:tavLst>
                                            <p:tav tm="0">
                                              <p:val>
                                                <p:fltVal val="0"/>
                                              </p:val>
                                            </p:tav>
                                            <p:tav tm="100000">
                                              <p:val>
                                                <p:strVal val="#ppt_w"/>
                                              </p:val>
                                            </p:tav>
                                          </p:tavLst>
                                        </p:anim>
                                        <p:anim calcmode="lin" valueType="num">
                                          <p:cBhvr>
                                            <p:cTn id="34" dur="500" fill="hold"/>
                                            <p:tgtEl>
                                              <p:spTgt spid="152"/>
                                            </p:tgtEl>
                                            <p:attrNameLst>
                                              <p:attrName>ppt_h</p:attrName>
                                            </p:attrNameLst>
                                          </p:cBhvr>
                                          <p:tavLst>
                                            <p:tav tm="0">
                                              <p:val>
                                                <p:fltVal val="0"/>
                                              </p:val>
                                            </p:tav>
                                            <p:tav tm="100000">
                                              <p:val>
                                                <p:strVal val="#ppt_h"/>
                                              </p:val>
                                            </p:tav>
                                          </p:tavLst>
                                        </p:anim>
                                      </p:childTnLst>
                                    </p:cTn>
                                  </p:par>
                                  <p:par>
                                    <p:cTn id="35" presetID="26" presetClass="emph" presetSubtype="0" fill="hold" grpId="1" nodeType="withEffect">
                                      <p:stCondLst>
                                        <p:cond delay="500"/>
                                      </p:stCondLst>
                                      <p:childTnLst>
                                        <p:animEffect transition="out" filter="fade">
                                          <p:cBhvr>
                                            <p:cTn id="36" dur="500" tmFilter="0, 0; .2, .5; .8, .5; 1, 0"/>
                                            <p:tgtEl>
                                              <p:spTgt spid="152"/>
                                            </p:tgtEl>
                                          </p:cBhvr>
                                        </p:animEffect>
                                        <p:animScale>
                                          <p:cBhvr>
                                            <p:cTn id="37" dur="250" autoRev="1" fill="hold"/>
                                            <p:tgtEl>
                                              <p:spTgt spid="152"/>
                                            </p:tgtEl>
                                          </p:cBhvr>
                                          <p:by x="105000" y="105000"/>
                                        </p:animScale>
                                      </p:childTnLst>
                                    </p:cTn>
                                  </p:par>
                                  <p:par>
                                    <p:cTn id="38" presetID="10" presetClass="entr" presetSubtype="0" fill="hold" grpId="1" nodeType="withEffect">
                                      <p:stCondLst>
                                        <p:cond delay="450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8" presetClass="emph" presetSubtype="0" fill="hold" grpId="0" nodeType="withEffect">
                                      <p:stCondLst>
                                        <p:cond delay="4500"/>
                                      </p:stCondLst>
                                      <p:childTnLst>
                                        <p:animRot by="21600000">
                                          <p:cBhvr>
                                            <p:cTn id="42" dur="1000" fill="hold"/>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71" grpId="0" animBg="1"/>
          <p:bldP spid="174" grpId="0" animBg="1"/>
          <p:bldP spid="152" grpId="0" animBg="1"/>
          <p:bldP spid="152" grpId="1" animBg="1"/>
          <p:bldP spid="30" grpId="0" animBg="1"/>
          <p:bldP spid="30" grpId="1" animBg="1"/>
          <p:bldP spid="31" grpId="0" animBg="1"/>
          <p:bldP spid="31" grpId="1" animBg="1"/>
          <p:bldP spid="169" grpId="0" build="allAtOnce"/>
          <p:bldP spid="172" grpId="0" build="allAtOnce"/>
          <p:bldP spid="177" grpId="0" build="allAtOnce"/>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2"/>
          <p:cNvSpPr txBox="1">
            <a:spLocks noGrp="1"/>
          </p:cNvSpPr>
          <p:nvPr>
            <p:ph type="title"/>
          </p:nvPr>
        </p:nvSpPr>
        <p:spPr>
          <a:xfrm>
            <a:off x="5319300" y="2119413"/>
            <a:ext cx="6109365" cy="1920526"/>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6600"/>
              <a:buFont typeface="Arial"/>
              <a:buNone/>
            </a:pPr>
            <a:r>
              <a:rPr lang="zh-TW" sz="6600" dirty="0"/>
              <a:t>開發環境、語言</a:t>
            </a:r>
            <a:br>
              <a:rPr lang="zh-TW" sz="6600" dirty="0"/>
            </a:br>
            <a:r>
              <a:rPr lang="zh-TW" sz="6600" dirty="0"/>
              <a:t>與資料庫結構</a:t>
            </a:r>
            <a:endParaRPr sz="6600" dirty="0"/>
          </a:p>
        </p:txBody>
      </p:sp>
      <p:cxnSp>
        <p:nvCxnSpPr>
          <p:cNvPr id="231" name="Google Shape;231;p12"/>
          <p:cNvCxnSpPr/>
          <p:nvPr/>
        </p:nvCxnSpPr>
        <p:spPr>
          <a:xfrm>
            <a:off x="9638956" y="4225157"/>
            <a:ext cx="304800" cy="0"/>
          </a:xfrm>
          <a:prstGeom prst="straightConnector1">
            <a:avLst/>
          </a:prstGeom>
          <a:noFill/>
          <a:ln w="25400" cap="flat" cmpd="sng">
            <a:noFill/>
            <a:prstDash val="solid"/>
            <a:miter lim="800000"/>
            <a:headEnd type="none" w="sm" len="sm"/>
            <a:tailEnd type="none" w="sm" len="sm"/>
          </a:ln>
        </p:spPr>
      </p:cxnSp>
      <p:sp>
        <p:nvSpPr>
          <p:cNvPr id="15" name="Google Shape;241;p13">
            <a:extLst>
              <a:ext uri="{FF2B5EF4-FFF2-40B4-BE49-F238E27FC236}">
                <a16:creationId xmlns:a16="http://schemas.microsoft.com/office/drawing/2014/main" id="{34173571-265F-E8CD-5947-A6ADCDF499CC}"/>
              </a:ext>
            </a:extLst>
          </p:cNvPr>
          <p:cNvSpPr/>
          <p:nvPr/>
        </p:nvSpPr>
        <p:spPr>
          <a:xfrm>
            <a:off x="-912250" y="2464393"/>
            <a:ext cx="7023100" cy="732468"/>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zh-TW" sz="16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Visual Studio Code 預設支援 JavaScript、TypeScript、CSS 和 HTML等語言</a:t>
            </a:r>
            <a:r>
              <a:rPr lang="zh-TW" altLang="en-US" sz="16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a:t>
            </a:r>
            <a:r>
              <a:rPr lang="zh-TW" sz="1600" b="0" i="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也可以透過內建的</a:t>
            </a:r>
            <a:r>
              <a:rPr lang="zh-TW" sz="1600" b="0" i="0" u="none" strike="noStrike"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擴充元件程式</a:t>
            </a:r>
            <a:r>
              <a:rPr lang="zh-TW" sz="1600" b="0" i="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商店，安裝擴充元件以加強軟體功能</a:t>
            </a:r>
            <a:endParaRPr sz="16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1" name="Google Shape;237;p13">
            <a:extLst>
              <a:ext uri="{FF2B5EF4-FFF2-40B4-BE49-F238E27FC236}">
                <a16:creationId xmlns:a16="http://schemas.microsoft.com/office/drawing/2014/main" id="{84405DBB-F140-16A2-5D78-C496D2AFEE0A}"/>
              </a:ext>
            </a:extLst>
          </p:cNvPr>
          <p:cNvSpPr/>
          <p:nvPr/>
        </p:nvSpPr>
        <p:spPr>
          <a:xfrm>
            <a:off x="-1233720" y="1431379"/>
            <a:ext cx="10855805" cy="2017123"/>
          </a:xfrm>
          <a:prstGeom prst="rect">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2" name="Google Shape;238;p13">
            <a:extLst>
              <a:ext uri="{FF2B5EF4-FFF2-40B4-BE49-F238E27FC236}">
                <a16:creationId xmlns:a16="http://schemas.microsoft.com/office/drawing/2014/main" id="{D4FE5AF1-2216-37B0-43BC-B0F7881C5357}"/>
              </a:ext>
            </a:extLst>
          </p:cNvPr>
          <p:cNvSpPr/>
          <p:nvPr/>
        </p:nvSpPr>
        <p:spPr>
          <a:xfrm flipH="1">
            <a:off x="4455898" y="3713236"/>
            <a:ext cx="10855805" cy="2017122"/>
          </a:xfrm>
          <a:prstGeom prst="snip1Rect">
            <a:avLst>
              <a:gd name="adj" fmla="val 0"/>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 name="Google Shape;243;p13">
            <a:extLst>
              <a:ext uri="{FF2B5EF4-FFF2-40B4-BE49-F238E27FC236}">
                <a16:creationId xmlns:a16="http://schemas.microsoft.com/office/drawing/2014/main" id="{63DB0CEF-2249-EB7B-E97B-D292971A40F4}"/>
              </a:ext>
            </a:extLst>
          </p:cNvPr>
          <p:cNvSpPr/>
          <p:nvPr/>
        </p:nvSpPr>
        <p:spPr>
          <a:xfrm>
            <a:off x="5671100" y="4571057"/>
            <a:ext cx="6651854" cy="809412"/>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None/>
            </a:pPr>
            <a:r>
              <a:rPr lang="zh-TW" sz="16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此為Visual Studio Code 的擴充元件，提供多人同時編輯的功能，</a:t>
            </a:r>
            <a:endParaRPr sz="16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r" rtl="0">
              <a:lnSpc>
                <a:spcPct val="130000"/>
              </a:lnSpc>
              <a:spcBef>
                <a:spcPts val="600"/>
              </a:spcBef>
              <a:spcAft>
                <a:spcPts val="0"/>
              </a:spcAft>
              <a:buNone/>
            </a:pPr>
            <a:r>
              <a:rPr lang="zh-TW" sz="16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可避免版本不一致的問題，本團隊使用此擴充元件完成協作</a:t>
            </a:r>
            <a:endParaRPr sz="16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8" name="Google Shape;244;p13">
            <a:extLst>
              <a:ext uri="{FF2B5EF4-FFF2-40B4-BE49-F238E27FC236}">
                <a16:creationId xmlns:a16="http://schemas.microsoft.com/office/drawing/2014/main" id="{3118CC7B-5E74-0431-456A-45035D795874}"/>
              </a:ext>
            </a:extLst>
          </p:cNvPr>
          <p:cNvSpPr/>
          <p:nvPr/>
        </p:nvSpPr>
        <p:spPr>
          <a:xfrm>
            <a:off x="8906172" y="4109392"/>
            <a:ext cx="1955256" cy="461624"/>
          </a:xfrm>
          <a:prstGeom prst="rect">
            <a:avLst/>
          </a:prstGeom>
          <a:noFill/>
          <a:ln>
            <a:noFill/>
          </a:ln>
        </p:spPr>
        <p:txBody>
          <a:bodyPr spcFirstLastPara="1" wrap="square" lIns="90000" tIns="45700" rIns="0" bIns="45700" anchor="t" anchorCtr="0">
            <a:spAutoFit/>
          </a:bodyPr>
          <a:lstStyle/>
          <a:p>
            <a:pPr marL="0" marR="0" lvl="0" indent="0" algn="r" rtl="0">
              <a:spcBef>
                <a:spcPts val="0"/>
              </a:spcBef>
              <a:spcAft>
                <a:spcPts val="0"/>
              </a:spcAft>
              <a:buNone/>
            </a:pPr>
            <a:r>
              <a:rPr lang="zh-TW" sz="24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Live Share</a:t>
            </a:r>
            <a:endParaRPr sz="24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19" name="Google Shape;245;p13" descr="Visual Studio Code - 維基百科，自由的百科全書">
            <a:extLst>
              <a:ext uri="{FF2B5EF4-FFF2-40B4-BE49-F238E27FC236}">
                <a16:creationId xmlns:a16="http://schemas.microsoft.com/office/drawing/2014/main" id="{90097DCD-269B-7773-1F92-C68E07728714}"/>
              </a:ext>
            </a:extLst>
          </p:cNvPr>
          <p:cNvPicPr preferRelativeResize="0"/>
          <p:nvPr/>
        </p:nvPicPr>
        <p:blipFill rotWithShape="1">
          <a:blip r:embed="rId3">
            <a:alphaModFix/>
          </a:blip>
          <a:srcRect/>
          <a:stretch/>
        </p:blipFill>
        <p:spPr>
          <a:xfrm>
            <a:off x="-1922797" y="1621575"/>
            <a:ext cx="1685636" cy="1685636"/>
          </a:xfrm>
          <a:prstGeom prst="rect">
            <a:avLst/>
          </a:prstGeom>
          <a:noFill/>
          <a:ln>
            <a:noFill/>
          </a:ln>
        </p:spPr>
      </p:pic>
      <p:pic>
        <p:nvPicPr>
          <p:cNvPr id="20" name="圖片 19">
            <a:extLst>
              <a:ext uri="{FF2B5EF4-FFF2-40B4-BE49-F238E27FC236}">
                <a16:creationId xmlns:a16="http://schemas.microsoft.com/office/drawing/2014/main" id="{0B579466-11D5-A679-9C0C-56BC624A0F55}"/>
              </a:ext>
            </a:extLst>
          </p:cNvPr>
          <p:cNvPicPr>
            <a:picLocks noChangeAspect="1"/>
          </p:cNvPicPr>
          <p:nvPr/>
        </p:nvPicPr>
        <p:blipFill rotWithShape="1">
          <a:blip r:embed="rId4"/>
          <a:srcRect l="3038" t="2911" b="3207"/>
          <a:stretch/>
        </p:blipFill>
        <p:spPr>
          <a:xfrm>
            <a:off x="12832536" y="3762193"/>
            <a:ext cx="2019957" cy="1968164"/>
          </a:xfrm>
          <a:prstGeom prst="rect">
            <a:avLst/>
          </a:prstGeom>
          <a:noFill/>
          <a:ln>
            <a:noFill/>
          </a:ln>
        </p:spPr>
      </p:pic>
      <p:sp>
        <p:nvSpPr>
          <p:cNvPr id="4" name="Google Shape;42;p24">
            <a:extLst>
              <a:ext uri="{FF2B5EF4-FFF2-40B4-BE49-F238E27FC236}">
                <a16:creationId xmlns:a16="http://schemas.microsoft.com/office/drawing/2014/main" id="{B2F7E4DF-B00B-6E7A-4BEA-5BF7268E9F51}"/>
              </a:ext>
            </a:extLst>
          </p:cNvPr>
          <p:cNvSpPr/>
          <p:nvPr/>
        </p:nvSpPr>
        <p:spPr>
          <a:xfrm>
            <a:off x="0"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 name="Google Shape;43;p24">
            <a:extLst>
              <a:ext uri="{FF2B5EF4-FFF2-40B4-BE49-F238E27FC236}">
                <a16:creationId xmlns:a16="http://schemas.microsoft.com/office/drawing/2014/main" id="{9915A6D7-0697-1BA9-38C1-74EB450349CE}"/>
              </a:ext>
            </a:extLst>
          </p:cNvPr>
          <p:cNvSpPr/>
          <p:nvPr/>
        </p:nvSpPr>
        <p:spPr>
          <a:xfrm rot="10800000" flipH="1">
            <a:off x="3228496"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6" name="Google Shape;44;p24">
            <a:extLst>
              <a:ext uri="{FF2B5EF4-FFF2-40B4-BE49-F238E27FC236}">
                <a16:creationId xmlns:a16="http://schemas.microsoft.com/office/drawing/2014/main" id="{3F5B5C56-170E-1960-6382-9FFD17D4D7DE}"/>
              </a:ext>
            </a:extLst>
          </p:cNvPr>
          <p:cNvCxnSpPr/>
          <p:nvPr/>
        </p:nvCxnSpPr>
        <p:spPr>
          <a:xfrm flipH="1">
            <a:off x="3235236"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7" name="Google Shape;45;p24">
            <a:extLst>
              <a:ext uri="{FF2B5EF4-FFF2-40B4-BE49-F238E27FC236}">
                <a16:creationId xmlns:a16="http://schemas.microsoft.com/office/drawing/2014/main" id="{35B5D3AE-3A11-F81F-B5B2-68747B075A5B}"/>
              </a:ext>
            </a:extLst>
          </p:cNvPr>
          <p:cNvSpPr txBox="1"/>
          <p:nvPr/>
        </p:nvSpPr>
        <p:spPr>
          <a:xfrm>
            <a:off x="838462" y="2557387"/>
            <a:ext cx="22365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二</a:t>
            </a: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8" name="Google Shape;46;p24">
            <a:extLst>
              <a:ext uri="{FF2B5EF4-FFF2-40B4-BE49-F238E27FC236}">
                <a16:creationId xmlns:a16="http://schemas.microsoft.com/office/drawing/2014/main" id="{D2DE5C0E-19CE-3606-DA43-8B6282858077}"/>
              </a:ext>
            </a:extLst>
          </p:cNvPr>
          <p:cNvCxnSpPr/>
          <p:nvPr/>
        </p:nvCxnSpPr>
        <p:spPr>
          <a:xfrm>
            <a:off x="874083"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9" name="Google Shape;47;p24">
            <a:extLst>
              <a:ext uri="{FF2B5EF4-FFF2-40B4-BE49-F238E27FC236}">
                <a16:creationId xmlns:a16="http://schemas.microsoft.com/office/drawing/2014/main" id="{134C55B1-B073-2F77-1353-3D36A1EE3D57}"/>
              </a:ext>
            </a:extLst>
          </p:cNvPr>
          <p:cNvCxnSpPr/>
          <p:nvPr/>
        </p:nvCxnSpPr>
        <p:spPr>
          <a:xfrm>
            <a:off x="874084"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10" name="Google Shape;48;p24">
            <a:extLst>
              <a:ext uri="{FF2B5EF4-FFF2-40B4-BE49-F238E27FC236}">
                <a16:creationId xmlns:a16="http://schemas.microsoft.com/office/drawing/2014/main" id="{E0EDA3DB-1303-60E4-8E18-24A09C0F879F}"/>
              </a:ext>
            </a:extLst>
          </p:cNvPr>
          <p:cNvSpPr/>
          <p:nvPr/>
        </p:nvSpPr>
        <p:spPr>
          <a:xfrm rot="5400000">
            <a:off x="3162740"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6" name="Google Shape;242;p13">
            <a:extLst>
              <a:ext uri="{FF2B5EF4-FFF2-40B4-BE49-F238E27FC236}">
                <a16:creationId xmlns:a16="http://schemas.microsoft.com/office/drawing/2014/main" id="{B99F8B2D-6F0B-6FF9-8427-96459727D3E9}"/>
              </a:ext>
            </a:extLst>
          </p:cNvPr>
          <p:cNvSpPr/>
          <p:nvPr/>
        </p:nvSpPr>
        <p:spPr>
          <a:xfrm>
            <a:off x="1512418" y="2002728"/>
            <a:ext cx="3306050" cy="461624"/>
          </a:xfrm>
          <a:prstGeom prst="rect">
            <a:avLst/>
          </a:prstGeom>
          <a:noFill/>
          <a:ln>
            <a:noFill/>
          </a:ln>
        </p:spPr>
        <p:txBody>
          <a:bodyPr spcFirstLastPara="1" wrap="square" lIns="90000" tIns="45700" rIns="91425" bIns="45700" anchor="t" anchorCtr="0">
            <a:spAutoFit/>
          </a:bodyPr>
          <a:lstStyle/>
          <a:p>
            <a:pPr marL="0" marR="0" lvl="0" indent="0" algn="l" rtl="0">
              <a:spcBef>
                <a:spcPts val="0"/>
              </a:spcBef>
              <a:spcAft>
                <a:spcPts val="0"/>
              </a:spcAft>
              <a:buNone/>
            </a:pPr>
            <a:r>
              <a:rPr lang="zh-TW" sz="24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Visual Studio Code</a:t>
            </a:r>
            <a:endParaRPr sz="24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1" name="直線接點 20">
            <a:extLst>
              <a:ext uri="{FF2B5EF4-FFF2-40B4-BE49-F238E27FC236}">
                <a16:creationId xmlns:a16="http://schemas.microsoft.com/office/drawing/2014/main" id="{1BC0B1CA-24EB-A21A-ED27-799C51982349}"/>
              </a:ext>
            </a:extLst>
          </p:cNvPr>
          <p:cNvCxnSpPr>
            <a:cxnSpLocks/>
          </p:cNvCxnSpPr>
          <p:nvPr/>
        </p:nvCxnSpPr>
        <p:spPr>
          <a:xfrm>
            <a:off x="4486377" y="3713234"/>
            <a:ext cx="0" cy="2017121"/>
          </a:xfrm>
          <a:prstGeom prst="line">
            <a:avLst/>
          </a:prstGeom>
          <a:ln w="44450">
            <a:no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B7597E38-49A6-EC6C-211F-B8E40BE25E19}"/>
              </a:ext>
            </a:extLst>
          </p:cNvPr>
          <p:cNvCxnSpPr>
            <a:cxnSpLocks/>
          </p:cNvCxnSpPr>
          <p:nvPr/>
        </p:nvCxnSpPr>
        <p:spPr>
          <a:xfrm>
            <a:off x="9600750" y="1431381"/>
            <a:ext cx="0" cy="2017121"/>
          </a:xfrm>
          <a:prstGeom prst="line">
            <a:avLst/>
          </a:prstGeom>
          <a:ln w="44450">
            <a:noFill/>
          </a:ln>
        </p:spPr>
        <p:style>
          <a:lnRef idx="1">
            <a:schemeClr val="accent1"/>
          </a:lnRef>
          <a:fillRef idx="0">
            <a:schemeClr val="accent1"/>
          </a:fillRef>
          <a:effectRef idx="0">
            <a:schemeClr val="accent1"/>
          </a:effectRef>
          <a:fontRef idx="minor">
            <a:schemeClr val="tx1"/>
          </a:fontRef>
        </p:style>
      </p:cxnSp>
      <p:sp>
        <p:nvSpPr>
          <p:cNvPr id="23" name="Google Shape;236;p13">
            <a:extLst>
              <a:ext uri="{FF2B5EF4-FFF2-40B4-BE49-F238E27FC236}">
                <a16:creationId xmlns:a16="http://schemas.microsoft.com/office/drawing/2014/main" id="{0C1E0FA4-821F-DF08-3388-E7C170040F84}"/>
              </a:ext>
            </a:extLst>
          </p:cNvPr>
          <p:cNvSpPr txBox="1">
            <a:spLocks/>
          </p:cNvSpPr>
          <p:nvPr/>
        </p:nvSpPr>
        <p:spPr>
          <a:xfrm>
            <a:off x="2635047" y="192238"/>
            <a:ext cx="9124740" cy="108948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200"/>
              <a:buFont typeface="Arial"/>
              <a:buNone/>
              <a:defRPr sz="7200" b="1" i="0" u="none" strike="noStrike" cap="none">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zh-TW" altLang="en-US">
                <a:noFill/>
              </a:rPr>
              <a:t>開發環境</a:t>
            </a:r>
            <a:endParaRPr lang="zh-TW" altLang="en-US" dirty="0">
              <a:no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3"/>
          <p:cNvSpPr txBox="1">
            <a:spLocks noGrp="1"/>
          </p:cNvSpPr>
          <p:nvPr>
            <p:ph type="title"/>
          </p:nvPr>
        </p:nvSpPr>
        <p:spPr>
          <a:xfrm>
            <a:off x="973274" y="438856"/>
            <a:ext cx="9124740" cy="596253"/>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dirty="0"/>
              <a:t>開發環境</a:t>
            </a:r>
            <a:endParaRPr dirty="0"/>
          </a:p>
        </p:txBody>
      </p:sp>
      <p:sp>
        <p:nvSpPr>
          <p:cNvPr id="237" name="Google Shape;237;p13"/>
          <p:cNvSpPr/>
          <p:nvPr/>
        </p:nvSpPr>
        <p:spPr>
          <a:xfrm>
            <a:off x="663095" y="1431379"/>
            <a:ext cx="10855805" cy="2017123"/>
          </a:xfrm>
          <a:prstGeom prst="rect">
            <a:avLst/>
          </a:prstGeom>
          <a:gradFill>
            <a:gsLst>
              <a:gs pos="0">
                <a:srgbClr val="FFFFFF">
                  <a:alpha val="0"/>
                </a:srgbClr>
              </a:gs>
              <a:gs pos="100000">
                <a:srgbClr val="F7F7F7"/>
              </a:gs>
            </a:gsLst>
            <a:lin ang="0" scaled="0"/>
          </a:gra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38" name="Google Shape;238;p13"/>
          <p:cNvSpPr/>
          <p:nvPr/>
        </p:nvSpPr>
        <p:spPr>
          <a:xfrm flipH="1">
            <a:off x="663095" y="3713236"/>
            <a:ext cx="10855805" cy="2017122"/>
          </a:xfrm>
          <a:prstGeom prst="rect">
            <a:avLst/>
          </a:prstGeom>
          <a:gradFill>
            <a:gsLst>
              <a:gs pos="0">
                <a:srgbClr val="FFFFFF">
                  <a:alpha val="0"/>
                </a:srgbClr>
              </a:gs>
              <a:gs pos="100000">
                <a:srgbClr val="F7F7F7"/>
              </a:gs>
            </a:gsLst>
            <a:lin ang="0" scaled="0"/>
          </a:gra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41" name="Google Shape;241;p13"/>
          <p:cNvSpPr/>
          <p:nvPr/>
        </p:nvSpPr>
        <p:spPr>
          <a:xfrm>
            <a:off x="4221481" y="2464393"/>
            <a:ext cx="7023100" cy="732468"/>
          </a:xfrm>
          <a:prstGeom prst="rect">
            <a:avLst/>
          </a:prstGeom>
          <a:noFill/>
          <a:ln>
            <a:noFill/>
          </a:ln>
        </p:spPr>
        <p:txBody>
          <a:bodyPr spcFirstLastPara="1" wrap="square" lIns="91425" tIns="45700" rIns="91425" bIns="45700" anchor="t" anchorCtr="0">
            <a:spAutoFit/>
          </a:bodyPr>
          <a:lstStyle/>
          <a:p>
            <a:pPr marL="0" marR="0" lvl="0" indent="0" algn="just" rtl="0">
              <a:lnSpc>
                <a:spcPct val="130000"/>
              </a:lnSpc>
              <a:spcBef>
                <a:spcPts val="0"/>
              </a:spcBef>
              <a:spcAft>
                <a:spcPts val="0"/>
              </a:spcAft>
              <a:buNone/>
            </a:pPr>
            <a:r>
              <a:rPr lang="zh-TW" sz="1600" dirty="0">
                <a:solidFill>
                  <a:srgbClr val="30303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Visual Studio Code 預設支援 JavaScript、TypeScript、CSS 和 HTML等語言</a:t>
            </a:r>
            <a:r>
              <a:rPr lang="zh-TW" altLang="en-US" sz="1600" dirty="0">
                <a:solidFill>
                  <a:srgbClr val="30303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a:t>
            </a:r>
            <a:r>
              <a:rPr lang="zh-TW" sz="1600" b="0" i="0" dirty="0">
                <a:solidFill>
                  <a:srgbClr val="202122"/>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也可以透過內建的</a:t>
            </a:r>
            <a:r>
              <a:rPr lang="zh-TW" sz="1600" b="0" i="0" u="none" strike="noStrike" dirty="0">
                <a:solidFill>
                  <a:schemeClr val="lt2"/>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擴充元件程式</a:t>
            </a:r>
            <a:r>
              <a:rPr lang="zh-TW" sz="1600" b="0" i="0" dirty="0">
                <a:solidFill>
                  <a:srgbClr val="202122"/>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商店，安裝擴充元件以加強軟體功能</a:t>
            </a:r>
            <a:endParaRPr sz="1600" dirty="0">
              <a:solidFill>
                <a:srgbClr val="30303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42" name="Google Shape;242;p13"/>
          <p:cNvSpPr/>
          <p:nvPr/>
        </p:nvSpPr>
        <p:spPr>
          <a:xfrm>
            <a:off x="4221481" y="2002728"/>
            <a:ext cx="3306050" cy="461624"/>
          </a:xfrm>
          <a:prstGeom prst="rect">
            <a:avLst/>
          </a:prstGeom>
          <a:noFill/>
          <a:ln>
            <a:noFill/>
          </a:ln>
        </p:spPr>
        <p:txBody>
          <a:bodyPr spcFirstLastPara="1" wrap="square" lIns="90000" tIns="45700" rIns="91425" bIns="45700" anchor="t" anchorCtr="0">
            <a:spAutoFit/>
          </a:bodyPr>
          <a:lstStyle/>
          <a:p>
            <a:pPr marL="0" marR="0" lvl="0" indent="0" algn="l" rtl="0">
              <a:spcBef>
                <a:spcPts val="0"/>
              </a:spcBef>
              <a:spcAft>
                <a:spcPts val="0"/>
              </a:spcAft>
              <a:buNone/>
            </a:pPr>
            <a:r>
              <a:rPr lang="zh-TW" sz="24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Visual Studio Code</a:t>
            </a:r>
            <a:endParaRPr sz="24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43" name="Google Shape;243;p13"/>
          <p:cNvSpPr/>
          <p:nvPr/>
        </p:nvSpPr>
        <p:spPr>
          <a:xfrm>
            <a:off x="1341022" y="4571057"/>
            <a:ext cx="6651854" cy="809412"/>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None/>
            </a:pPr>
            <a:r>
              <a:rPr lang="zh-TW" sz="1600" dirty="0">
                <a:solidFill>
                  <a:srgbClr val="30303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此為Visual Studio Code 的擴充元件，提供多人同時編輯的功能，</a:t>
            </a:r>
            <a:endParaRPr sz="1600" dirty="0">
              <a:solidFill>
                <a:srgbClr val="30303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r" rtl="0">
              <a:lnSpc>
                <a:spcPct val="130000"/>
              </a:lnSpc>
              <a:spcBef>
                <a:spcPts val="600"/>
              </a:spcBef>
              <a:spcAft>
                <a:spcPts val="0"/>
              </a:spcAft>
              <a:buNone/>
            </a:pPr>
            <a:r>
              <a:rPr lang="zh-TW" sz="1600" dirty="0">
                <a:solidFill>
                  <a:srgbClr val="30303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可避免版本不一致的問題，本團隊使用此擴充元件完成協作</a:t>
            </a:r>
            <a:endParaRPr sz="1600" dirty="0">
              <a:solidFill>
                <a:srgbClr val="30303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44" name="Google Shape;244;p13"/>
          <p:cNvSpPr/>
          <p:nvPr/>
        </p:nvSpPr>
        <p:spPr>
          <a:xfrm>
            <a:off x="5821679" y="4109392"/>
            <a:ext cx="1955256" cy="461624"/>
          </a:xfrm>
          <a:prstGeom prst="rect">
            <a:avLst/>
          </a:prstGeom>
          <a:noFill/>
          <a:ln>
            <a:noFill/>
          </a:ln>
        </p:spPr>
        <p:txBody>
          <a:bodyPr spcFirstLastPara="1" wrap="square" lIns="90000" tIns="45700" rIns="0" bIns="45700" anchor="t" anchorCtr="0">
            <a:spAutoFit/>
          </a:bodyPr>
          <a:lstStyle/>
          <a:p>
            <a:pPr marL="0" marR="0" lvl="0" indent="0" algn="r" rtl="0">
              <a:spcBef>
                <a:spcPts val="0"/>
              </a:spcBef>
              <a:spcAft>
                <a:spcPts val="0"/>
              </a:spcAft>
              <a:buNone/>
            </a:pPr>
            <a:r>
              <a:rPr lang="zh-TW" sz="24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Live Share</a:t>
            </a:r>
            <a:endParaRPr sz="24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245" name="Google Shape;245;p13" descr="Visual Studio Code - 維基百科，自由的百科全書"/>
          <p:cNvPicPr preferRelativeResize="0"/>
          <p:nvPr/>
        </p:nvPicPr>
        <p:blipFill rotWithShape="1">
          <a:blip r:embed="rId3">
            <a:alphaModFix/>
          </a:blip>
          <a:srcRect/>
          <a:stretch/>
        </p:blipFill>
        <p:spPr>
          <a:xfrm>
            <a:off x="1677236" y="1621575"/>
            <a:ext cx="1685636" cy="1685636"/>
          </a:xfrm>
          <a:prstGeom prst="rect">
            <a:avLst/>
          </a:prstGeom>
          <a:noFill/>
          <a:ln>
            <a:noFill/>
          </a:ln>
        </p:spPr>
      </p:pic>
      <p:pic>
        <p:nvPicPr>
          <p:cNvPr id="2" name="圖片 1">
            <a:extLst>
              <a:ext uri="{FF2B5EF4-FFF2-40B4-BE49-F238E27FC236}">
                <a16:creationId xmlns:a16="http://schemas.microsoft.com/office/drawing/2014/main" id="{3247E959-3565-5542-F12F-7A23181794DE}"/>
              </a:ext>
            </a:extLst>
          </p:cNvPr>
          <p:cNvPicPr>
            <a:picLocks noChangeAspect="1"/>
          </p:cNvPicPr>
          <p:nvPr/>
        </p:nvPicPr>
        <p:blipFill rotWithShape="1">
          <a:blip r:embed="rId4"/>
          <a:srcRect l="3038" t="2911" b="3207"/>
          <a:stretch/>
        </p:blipFill>
        <p:spPr>
          <a:xfrm>
            <a:off x="8637939" y="3762193"/>
            <a:ext cx="2019957" cy="1968164"/>
          </a:xfrm>
          <a:prstGeom prst="rect">
            <a:avLst/>
          </a:prstGeom>
        </p:spPr>
      </p:pic>
      <p:sp>
        <p:nvSpPr>
          <p:cNvPr id="16" name="Google Shape;42;p24">
            <a:extLst>
              <a:ext uri="{FF2B5EF4-FFF2-40B4-BE49-F238E27FC236}">
                <a16:creationId xmlns:a16="http://schemas.microsoft.com/office/drawing/2014/main" id="{A64DBDE2-489C-43D1-D0CD-F586B3FBCD10}"/>
              </a:ext>
            </a:extLst>
          </p:cNvPr>
          <p:cNvSpPr/>
          <p:nvPr/>
        </p:nvSpPr>
        <p:spPr>
          <a:xfrm>
            <a:off x="-5059986" y="11097"/>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 name="Google Shape;43;p24">
            <a:extLst>
              <a:ext uri="{FF2B5EF4-FFF2-40B4-BE49-F238E27FC236}">
                <a16:creationId xmlns:a16="http://schemas.microsoft.com/office/drawing/2014/main" id="{6CB649D0-61BA-7BCA-1EF3-558993111E51}"/>
              </a:ext>
            </a:extLst>
          </p:cNvPr>
          <p:cNvSpPr/>
          <p:nvPr/>
        </p:nvSpPr>
        <p:spPr>
          <a:xfrm rot="10800000" flipH="1">
            <a:off x="-1831490" y="11097"/>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18" name="Google Shape;44;p24">
            <a:extLst>
              <a:ext uri="{FF2B5EF4-FFF2-40B4-BE49-F238E27FC236}">
                <a16:creationId xmlns:a16="http://schemas.microsoft.com/office/drawing/2014/main" id="{82F8036B-C5BC-042B-7141-22ED30BF47A8}"/>
              </a:ext>
            </a:extLst>
          </p:cNvPr>
          <p:cNvCxnSpPr/>
          <p:nvPr/>
        </p:nvCxnSpPr>
        <p:spPr>
          <a:xfrm flipH="1">
            <a:off x="-1824750" y="-59924"/>
            <a:ext cx="1759349" cy="7022237"/>
          </a:xfrm>
          <a:prstGeom prst="straightConnector1">
            <a:avLst/>
          </a:prstGeom>
          <a:noFill/>
          <a:ln w="101600" cap="flat" cmpd="sng">
            <a:solidFill>
              <a:srgbClr val="DF8200"/>
            </a:solidFill>
            <a:prstDash val="solid"/>
            <a:miter lim="800000"/>
            <a:headEnd type="none" w="sm" len="sm"/>
            <a:tailEnd type="none" w="sm" len="sm"/>
          </a:ln>
        </p:spPr>
      </p:cxnSp>
      <p:cxnSp>
        <p:nvCxnSpPr>
          <p:cNvPr id="19" name="Google Shape;46;p24">
            <a:extLst>
              <a:ext uri="{FF2B5EF4-FFF2-40B4-BE49-F238E27FC236}">
                <a16:creationId xmlns:a16="http://schemas.microsoft.com/office/drawing/2014/main" id="{461339AD-4A08-8CAC-B2FD-52B8E9150F82}"/>
              </a:ext>
            </a:extLst>
          </p:cNvPr>
          <p:cNvCxnSpPr/>
          <p:nvPr/>
        </p:nvCxnSpPr>
        <p:spPr>
          <a:xfrm>
            <a:off x="-4185903" y="3305031"/>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20" name="Google Shape;47;p24">
            <a:extLst>
              <a:ext uri="{FF2B5EF4-FFF2-40B4-BE49-F238E27FC236}">
                <a16:creationId xmlns:a16="http://schemas.microsoft.com/office/drawing/2014/main" id="{964360BD-884E-F612-1321-A3236D6CE238}"/>
              </a:ext>
            </a:extLst>
          </p:cNvPr>
          <p:cNvCxnSpPr/>
          <p:nvPr/>
        </p:nvCxnSpPr>
        <p:spPr>
          <a:xfrm>
            <a:off x="-5059986" y="3451194"/>
            <a:ext cx="664807" cy="0"/>
          </a:xfrm>
          <a:prstGeom prst="straightConnector1">
            <a:avLst/>
          </a:prstGeom>
          <a:noFill/>
          <a:ln w="9525" cap="flat" cmpd="sng">
            <a:solidFill>
              <a:schemeClr val="lt1"/>
            </a:solidFill>
            <a:prstDash val="solid"/>
            <a:miter lim="800000"/>
            <a:headEnd type="none" w="sm" len="sm"/>
            <a:tailEnd type="none" w="sm" len="sm"/>
          </a:ln>
        </p:spPr>
      </p:cxnSp>
      <p:sp>
        <p:nvSpPr>
          <p:cNvPr id="21" name="Google Shape;48;p24">
            <a:extLst>
              <a:ext uri="{FF2B5EF4-FFF2-40B4-BE49-F238E27FC236}">
                <a16:creationId xmlns:a16="http://schemas.microsoft.com/office/drawing/2014/main" id="{78D3F1F1-84E9-CFC8-C189-AFD5047573E3}"/>
              </a:ext>
            </a:extLst>
          </p:cNvPr>
          <p:cNvSpPr/>
          <p:nvPr/>
        </p:nvSpPr>
        <p:spPr>
          <a:xfrm rot="5400000">
            <a:off x="-4420756"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4" name="直線接點 3">
            <a:extLst>
              <a:ext uri="{FF2B5EF4-FFF2-40B4-BE49-F238E27FC236}">
                <a16:creationId xmlns:a16="http://schemas.microsoft.com/office/drawing/2014/main" id="{55D44862-B295-77A7-2928-EDD61FD0172E}"/>
              </a:ext>
            </a:extLst>
          </p:cNvPr>
          <p:cNvCxnSpPr/>
          <p:nvPr/>
        </p:nvCxnSpPr>
        <p:spPr>
          <a:xfrm>
            <a:off x="663095" y="3713236"/>
            <a:ext cx="0" cy="2017121"/>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B57C0B46-CEB1-3F71-AD7D-B8D2615B29B9}"/>
              </a:ext>
            </a:extLst>
          </p:cNvPr>
          <p:cNvCxnSpPr/>
          <p:nvPr/>
        </p:nvCxnSpPr>
        <p:spPr>
          <a:xfrm>
            <a:off x="11544375" y="1431381"/>
            <a:ext cx="0" cy="2017121"/>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4" name="Google Shape;260;p14">
            <a:extLst>
              <a:ext uri="{FF2B5EF4-FFF2-40B4-BE49-F238E27FC236}">
                <a16:creationId xmlns:a16="http://schemas.microsoft.com/office/drawing/2014/main" id="{40BD66E9-6496-0415-B939-A4BB1E9F3AA2}"/>
              </a:ext>
            </a:extLst>
          </p:cNvPr>
          <p:cNvSpPr/>
          <p:nvPr/>
        </p:nvSpPr>
        <p:spPr>
          <a:xfrm>
            <a:off x="8104011" y="4179664"/>
            <a:ext cx="293848" cy="253317"/>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5" name="Google Shape;261;p14">
            <a:extLst>
              <a:ext uri="{FF2B5EF4-FFF2-40B4-BE49-F238E27FC236}">
                <a16:creationId xmlns:a16="http://schemas.microsoft.com/office/drawing/2014/main" id="{8E9292ED-42F0-4620-F907-0168B43892BA}"/>
              </a:ext>
            </a:extLst>
          </p:cNvPr>
          <p:cNvSpPr/>
          <p:nvPr/>
        </p:nvSpPr>
        <p:spPr>
          <a:xfrm>
            <a:off x="3296679" y="4179664"/>
            <a:ext cx="293848" cy="253317"/>
          </a:xfrm>
          <a:prstGeom prst="triangle">
            <a:avLst>
              <a:gd name="adj" fmla="val 5000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7" name="Google Shape;255;p14">
            <a:extLst>
              <a:ext uri="{FF2B5EF4-FFF2-40B4-BE49-F238E27FC236}">
                <a16:creationId xmlns:a16="http://schemas.microsoft.com/office/drawing/2014/main" id="{0393111A-2374-72EC-9615-06F485852C8D}"/>
              </a:ext>
            </a:extLst>
          </p:cNvPr>
          <p:cNvSpPr txBox="1"/>
          <p:nvPr/>
        </p:nvSpPr>
        <p:spPr>
          <a:xfrm>
            <a:off x="3043497" y="5278717"/>
            <a:ext cx="800219"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i="0" u="none" strike="noStrike" cap="none"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前端</a:t>
            </a:r>
            <a:endParaRPr sz="2400" i="0" u="none" strike="noStrike" cap="none"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8" name="Google Shape;256;p14">
            <a:extLst>
              <a:ext uri="{FF2B5EF4-FFF2-40B4-BE49-F238E27FC236}">
                <a16:creationId xmlns:a16="http://schemas.microsoft.com/office/drawing/2014/main" id="{27474BDE-7D73-F7D3-D146-4076502A91F0}"/>
              </a:ext>
            </a:extLst>
          </p:cNvPr>
          <p:cNvCxnSpPr/>
          <p:nvPr/>
        </p:nvCxnSpPr>
        <p:spPr>
          <a:xfrm>
            <a:off x="3219515" y="5259112"/>
            <a:ext cx="448176" cy="0"/>
          </a:xfrm>
          <a:prstGeom prst="straightConnector1">
            <a:avLst/>
          </a:prstGeom>
          <a:noFill/>
          <a:ln w="50800" cap="flat" cmpd="sng">
            <a:noFill/>
            <a:prstDash val="solid"/>
            <a:miter lim="800000"/>
            <a:headEnd type="none" w="sm" len="sm"/>
            <a:tailEnd type="none" w="sm" len="sm"/>
          </a:ln>
        </p:spPr>
      </p:cxnSp>
      <p:sp>
        <p:nvSpPr>
          <p:cNvPr id="29" name="Google Shape;257;p14">
            <a:extLst>
              <a:ext uri="{FF2B5EF4-FFF2-40B4-BE49-F238E27FC236}">
                <a16:creationId xmlns:a16="http://schemas.microsoft.com/office/drawing/2014/main" id="{264A17DF-1412-96D8-05AC-4DEEC38CDB93}"/>
              </a:ext>
            </a:extLst>
          </p:cNvPr>
          <p:cNvSpPr txBox="1"/>
          <p:nvPr/>
        </p:nvSpPr>
        <p:spPr>
          <a:xfrm>
            <a:off x="7696939" y="5278717"/>
            <a:ext cx="1107996"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資料庫</a:t>
            </a:r>
            <a:endParaRPr sz="24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0" name="Google Shape;258;p14">
            <a:extLst>
              <a:ext uri="{FF2B5EF4-FFF2-40B4-BE49-F238E27FC236}">
                <a16:creationId xmlns:a16="http://schemas.microsoft.com/office/drawing/2014/main" id="{14E08A47-E344-F04F-AAB0-6B2B81F19058}"/>
              </a:ext>
            </a:extLst>
          </p:cNvPr>
          <p:cNvSpPr txBox="1"/>
          <p:nvPr/>
        </p:nvSpPr>
        <p:spPr>
          <a:xfrm>
            <a:off x="6724823" y="5586462"/>
            <a:ext cx="3052224" cy="784790"/>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使用MySQL關聯式資料庫</a:t>
            </a:r>
            <a:endParaRPr lang="en-US" altLang="zh-TW"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altLang="en-US"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存儲爬蟲資料</a:t>
            </a:r>
            <a:endParaRPr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31" name="Google Shape;259;p14">
            <a:extLst>
              <a:ext uri="{FF2B5EF4-FFF2-40B4-BE49-F238E27FC236}">
                <a16:creationId xmlns:a16="http://schemas.microsoft.com/office/drawing/2014/main" id="{1B5E00A6-5725-28E8-0D75-698F9E8A04A4}"/>
              </a:ext>
            </a:extLst>
          </p:cNvPr>
          <p:cNvCxnSpPr/>
          <p:nvPr/>
        </p:nvCxnSpPr>
        <p:spPr>
          <a:xfrm>
            <a:off x="8026848" y="5259112"/>
            <a:ext cx="448176" cy="0"/>
          </a:xfrm>
          <a:prstGeom prst="straightConnector1">
            <a:avLst/>
          </a:prstGeom>
          <a:noFill/>
          <a:ln w="50800" cap="flat" cmpd="sng">
            <a:noFill/>
            <a:prstDash val="solid"/>
            <a:miter lim="800000"/>
            <a:headEnd type="none" w="sm" len="sm"/>
            <a:tailEnd type="none" w="sm" len="sm"/>
          </a:ln>
        </p:spPr>
      </p:cxnSp>
      <p:sp>
        <p:nvSpPr>
          <p:cNvPr id="32" name="Google Shape;264;p14">
            <a:extLst>
              <a:ext uri="{FF2B5EF4-FFF2-40B4-BE49-F238E27FC236}">
                <a16:creationId xmlns:a16="http://schemas.microsoft.com/office/drawing/2014/main" id="{F50B3F74-FD61-439B-AFC6-CF933CF770AA}"/>
              </a:ext>
            </a:extLst>
          </p:cNvPr>
          <p:cNvSpPr txBox="1"/>
          <p:nvPr/>
        </p:nvSpPr>
        <p:spPr>
          <a:xfrm>
            <a:off x="2219324" y="5586462"/>
            <a:ext cx="2492990" cy="784790"/>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將資料</a:t>
            </a:r>
            <a:r>
              <a:rPr lang="zh-TW" altLang="en-US"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rPr>
              <a:t>以所需的</a:t>
            </a:r>
            <a:endParaRPr lang="en-US" altLang="zh-TW"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0" marR="0" lvl="0" indent="0" algn="ctr" rtl="0">
              <a:lnSpc>
                <a:spcPct val="125000"/>
              </a:lnSpc>
              <a:spcBef>
                <a:spcPts val="0"/>
              </a:spcBef>
              <a:spcAft>
                <a:spcPts val="0"/>
              </a:spcAft>
              <a:buNone/>
            </a:pPr>
            <a:r>
              <a:rPr lang="zh-TW" altLang="en-US"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rPr>
              <a:t>格式、排版顯示出來</a:t>
            </a:r>
            <a:endParaRPr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3" name="Google Shape;252;p14">
            <a:extLst>
              <a:ext uri="{FF2B5EF4-FFF2-40B4-BE49-F238E27FC236}">
                <a16:creationId xmlns:a16="http://schemas.microsoft.com/office/drawing/2014/main" id="{B9136141-FD01-2219-23EA-4417807E1B4C}"/>
              </a:ext>
            </a:extLst>
          </p:cNvPr>
          <p:cNvSpPr txBox="1">
            <a:spLocks/>
          </p:cNvSpPr>
          <p:nvPr/>
        </p:nvSpPr>
        <p:spPr>
          <a:xfrm>
            <a:off x="2093986" y="445795"/>
            <a:ext cx="9124740" cy="596253"/>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zh-TW" altLang="en-US">
                <a:noFill/>
              </a:rPr>
              <a:t>開發語言</a:t>
            </a:r>
            <a:endParaRPr lang="zh-TW" altLang="en-US" dirty="0">
              <a:no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4"/>
          <p:cNvSpPr txBox="1">
            <a:spLocks noGrp="1"/>
          </p:cNvSpPr>
          <p:nvPr>
            <p:ph type="title"/>
          </p:nvPr>
        </p:nvSpPr>
        <p:spPr>
          <a:xfrm>
            <a:off x="973274" y="445795"/>
            <a:ext cx="9124740" cy="596253"/>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dirty="0"/>
              <a:t>開發語言</a:t>
            </a:r>
            <a:endParaRPr dirty="0"/>
          </a:p>
        </p:txBody>
      </p:sp>
      <p:sp>
        <p:nvSpPr>
          <p:cNvPr id="265" name="Google Shape;265;p14"/>
          <p:cNvSpPr txBox="1"/>
          <p:nvPr/>
        </p:nvSpPr>
        <p:spPr>
          <a:xfrm>
            <a:off x="5849780" y="7244270"/>
            <a:ext cx="492443"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後</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69" name="Google Shape;269;p14"/>
          <p:cNvSpPr/>
          <p:nvPr/>
        </p:nvSpPr>
        <p:spPr>
          <a:xfrm>
            <a:off x="3368228" y="7372230"/>
            <a:ext cx="5393596" cy="4108073"/>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70" name="Google Shape;270;p14"/>
          <p:cNvSpPr txBox="1"/>
          <p:nvPr/>
        </p:nvSpPr>
        <p:spPr>
          <a:xfrm>
            <a:off x="5695892" y="7321317"/>
            <a:ext cx="800219"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後端</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71" name="Google Shape;271;p14"/>
          <p:cNvSpPr txBox="1"/>
          <p:nvPr/>
        </p:nvSpPr>
        <p:spPr>
          <a:xfrm>
            <a:off x="3616425" y="10183024"/>
            <a:ext cx="2021078"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與資料庫溝通</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透過邏輯判斷</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將資料呈現在網頁上</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6" name="Google Shape;42;p24">
            <a:extLst>
              <a:ext uri="{FF2B5EF4-FFF2-40B4-BE49-F238E27FC236}">
                <a16:creationId xmlns:a16="http://schemas.microsoft.com/office/drawing/2014/main" id="{914BF819-CBA4-AA88-6901-3386A8801CF5}"/>
              </a:ext>
            </a:extLst>
          </p:cNvPr>
          <p:cNvSpPr/>
          <p:nvPr/>
        </p:nvSpPr>
        <p:spPr>
          <a:xfrm>
            <a:off x="-5059986" y="11097"/>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53" name="Google Shape;253;p14"/>
          <p:cNvSpPr/>
          <p:nvPr/>
        </p:nvSpPr>
        <p:spPr>
          <a:xfrm>
            <a:off x="1781115" y="3734658"/>
            <a:ext cx="3780000" cy="2108200"/>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54" name="Google Shape;254;p14"/>
          <p:cNvSpPr/>
          <p:nvPr/>
        </p:nvSpPr>
        <p:spPr>
          <a:xfrm>
            <a:off x="6630885" y="3734658"/>
            <a:ext cx="3780000" cy="2108200"/>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55" name="Google Shape;255;p14"/>
          <p:cNvSpPr txBox="1"/>
          <p:nvPr/>
        </p:nvSpPr>
        <p:spPr>
          <a:xfrm>
            <a:off x="3313447" y="3890957"/>
            <a:ext cx="800219"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前端</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56" name="Google Shape;256;p14"/>
          <p:cNvCxnSpPr/>
          <p:nvPr/>
        </p:nvCxnSpPr>
        <p:spPr>
          <a:xfrm>
            <a:off x="3489465" y="4491930"/>
            <a:ext cx="448176" cy="0"/>
          </a:xfrm>
          <a:prstGeom prst="straightConnector1">
            <a:avLst/>
          </a:prstGeom>
          <a:noFill/>
          <a:ln w="50800" cap="rnd" cmpd="sng">
            <a:solidFill>
              <a:schemeClr val="accent1"/>
            </a:solidFill>
            <a:prstDash val="solid"/>
            <a:miter lim="800000"/>
            <a:headEnd type="none" w="sm" len="sm"/>
            <a:tailEnd type="none" w="sm" len="sm"/>
          </a:ln>
        </p:spPr>
      </p:cxnSp>
      <p:sp>
        <p:nvSpPr>
          <p:cNvPr id="257" name="Google Shape;257;p14"/>
          <p:cNvSpPr txBox="1"/>
          <p:nvPr/>
        </p:nvSpPr>
        <p:spPr>
          <a:xfrm>
            <a:off x="7966889" y="3890957"/>
            <a:ext cx="1107996"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資料庫</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58" name="Google Shape;258;p14"/>
          <p:cNvSpPr txBox="1"/>
          <p:nvPr/>
        </p:nvSpPr>
        <p:spPr>
          <a:xfrm>
            <a:off x="6994773" y="4790362"/>
            <a:ext cx="3052224" cy="784790"/>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使用MySQL關聯式資料庫</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存儲爬蟲資料</a:t>
            </a:r>
            <a:endParaRPr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59" name="Google Shape;259;p14"/>
          <p:cNvCxnSpPr/>
          <p:nvPr/>
        </p:nvCxnSpPr>
        <p:spPr>
          <a:xfrm>
            <a:off x="8296798" y="4491930"/>
            <a:ext cx="448176" cy="0"/>
          </a:xfrm>
          <a:prstGeom prst="straightConnector1">
            <a:avLst/>
          </a:prstGeom>
          <a:noFill/>
          <a:ln w="50800" cap="rnd" cmpd="sng">
            <a:solidFill>
              <a:schemeClr val="accent1"/>
            </a:solidFill>
            <a:prstDash val="solid"/>
            <a:miter lim="800000"/>
            <a:headEnd type="none" w="sm" len="sm"/>
            <a:tailEnd type="none" w="sm" len="sm"/>
          </a:ln>
        </p:spPr>
      </p:cxnSp>
      <p:sp>
        <p:nvSpPr>
          <p:cNvPr id="260" name="Google Shape;260;p14"/>
          <p:cNvSpPr/>
          <p:nvPr/>
        </p:nvSpPr>
        <p:spPr>
          <a:xfrm>
            <a:off x="8373961" y="3575529"/>
            <a:ext cx="293848" cy="253317"/>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61" name="Google Shape;261;p14"/>
          <p:cNvSpPr/>
          <p:nvPr/>
        </p:nvSpPr>
        <p:spPr>
          <a:xfrm>
            <a:off x="3566629" y="3575529"/>
            <a:ext cx="293848" cy="253317"/>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262" name="Google Shape;262;p14"/>
          <p:cNvPicPr preferRelativeResize="0"/>
          <p:nvPr/>
        </p:nvPicPr>
        <p:blipFill rotWithShape="1">
          <a:blip r:embed="rId3">
            <a:alphaModFix/>
          </a:blip>
          <a:srcRect/>
          <a:stretch/>
        </p:blipFill>
        <p:spPr>
          <a:xfrm>
            <a:off x="7814108" y="1819775"/>
            <a:ext cx="1335118" cy="1335118"/>
          </a:xfrm>
          <a:prstGeom prst="rect">
            <a:avLst/>
          </a:prstGeom>
          <a:noFill/>
          <a:ln>
            <a:noFill/>
          </a:ln>
        </p:spPr>
      </p:pic>
      <p:sp>
        <p:nvSpPr>
          <p:cNvPr id="264" name="Google Shape;264;p14"/>
          <p:cNvSpPr txBox="1"/>
          <p:nvPr/>
        </p:nvSpPr>
        <p:spPr>
          <a:xfrm>
            <a:off x="2091706" y="4790362"/>
            <a:ext cx="3288126" cy="784790"/>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將資料</a:t>
            </a: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以更方便使用者操作的</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0" marR="0" lvl="0" indent="0" algn="ctr" rtl="0">
              <a:lnSpc>
                <a:spcPct val="125000"/>
              </a:lnSpc>
              <a:spcBef>
                <a:spcPts val="0"/>
              </a:spcBef>
              <a:spcAft>
                <a:spcPts val="0"/>
              </a:spcAft>
              <a:buNone/>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格式、排版顯示出來</a:t>
            </a:r>
            <a:endParaRPr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266" name="Google Shape;266;p14" descr="一張含有 文字, 標誌, 美工圖案 的圖片&#10;&#10;自動產生的描述"/>
          <p:cNvPicPr preferRelativeResize="0"/>
          <p:nvPr/>
        </p:nvPicPr>
        <p:blipFill rotWithShape="1">
          <a:blip r:embed="rId4">
            <a:alphaModFix/>
            <a:extLst>
              <a:ext uri="{BEBA8EAE-BF5A-486C-A8C5-ECC9F3942E4B}">
                <a14:imgProps xmlns:a14="http://schemas.microsoft.com/office/drawing/2010/main">
                  <a14:imgLayer r:embed="rId5">
                    <a14:imgEffect>
                      <a14:colorTemperature colorTemp="11200"/>
                    </a14:imgEffect>
                    <a14:imgEffect>
                      <a14:saturation sat="66000"/>
                    </a14:imgEffect>
                  </a14:imgLayer>
                </a14:imgProps>
              </a:ext>
            </a:extLst>
          </a:blip>
          <a:srcRect l="35595" r="34444"/>
          <a:stretch/>
        </p:blipFill>
        <p:spPr>
          <a:xfrm>
            <a:off x="4208486" y="1910029"/>
            <a:ext cx="1046348" cy="1322917"/>
          </a:xfrm>
          <a:prstGeom prst="rect">
            <a:avLst/>
          </a:prstGeom>
          <a:noFill/>
          <a:ln>
            <a:noFill/>
          </a:ln>
        </p:spPr>
      </p:pic>
      <p:pic>
        <p:nvPicPr>
          <p:cNvPr id="267" name="Google Shape;267;p14"/>
          <p:cNvPicPr preferRelativeResize="0"/>
          <p:nvPr/>
        </p:nvPicPr>
        <p:blipFill rotWithShape="1">
          <a:blip r:embed="rId6">
            <a:alphaModFix/>
            <a:extLst>
              <a:ext uri="{BEBA8EAE-BF5A-486C-A8C5-ECC9F3942E4B}">
                <a14:imgProps xmlns:a14="http://schemas.microsoft.com/office/drawing/2010/main">
                  <a14:imgLayer r:embed="rId7">
                    <a14:imgEffect>
                      <a14:saturation sat="66000"/>
                    </a14:imgEffect>
                  </a14:imgLayer>
                </a14:imgProps>
              </a:ext>
            </a:extLst>
          </a:blip>
          <a:srcRect/>
          <a:stretch/>
        </p:blipFill>
        <p:spPr>
          <a:xfrm>
            <a:off x="3074680" y="1985502"/>
            <a:ext cx="1192871" cy="1192871"/>
          </a:xfrm>
          <a:prstGeom prst="rect">
            <a:avLst/>
          </a:prstGeom>
          <a:noFill/>
          <a:ln>
            <a:noFill/>
          </a:ln>
        </p:spPr>
      </p:pic>
      <p:pic>
        <p:nvPicPr>
          <p:cNvPr id="268" name="Google Shape;268;p14"/>
          <p:cNvPicPr preferRelativeResize="0"/>
          <p:nvPr/>
        </p:nvPicPr>
        <p:blipFill rotWithShape="1">
          <a:blip r:embed="rId8">
            <a:alphaModFix/>
            <a:extLst>
              <a:ext uri="{BEBA8EAE-BF5A-486C-A8C5-ECC9F3942E4B}">
                <a14:imgProps xmlns:a14="http://schemas.microsoft.com/office/drawing/2010/main">
                  <a14:imgLayer r:embed="rId9">
                    <a14:imgEffect>
                      <a14:saturation sat="66000"/>
                    </a14:imgEffect>
                  </a14:imgLayer>
                </a14:imgProps>
              </a:ext>
            </a:extLst>
          </a:blip>
          <a:srcRect/>
          <a:stretch/>
        </p:blipFill>
        <p:spPr>
          <a:xfrm>
            <a:off x="1940874" y="1979404"/>
            <a:ext cx="1192871" cy="1192871"/>
          </a:xfrm>
          <a:prstGeom prst="rect">
            <a:avLst/>
          </a:prstGeom>
          <a:noFill/>
          <a:ln>
            <a:noFill/>
          </a:ln>
        </p:spPr>
      </p:pic>
      <p:cxnSp>
        <p:nvCxnSpPr>
          <p:cNvPr id="27" name="Google Shape;295;p15">
            <a:extLst>
              <a:ext uri="{FF2B5EF4-FFF2-40B4-BE49-F238E27FC236}">
                <a16:creationId xmlns:a16="http://schemas.microsoft.com/office/drawing/2014/main" id="{E0B2645E-C08D-6DB2-E718-8C2E46DEDE32}"/>
              </a:ext>
            </a:extLst>
          </p:cNvPr>
          <p:cNvCxnSpPr>
            <a:cxnSpLocks/>
          </p:cNvCxnSpPr>
          <p:nvPr/>
        </p:nvCxnSpPr>
        <p:spPr>
          <a:xfrm>
            <a:off x="6096000" y="2420748"/>
            <a:ext cx="0" cy="0"/>
          </a:xfrm>
          <a:prstGeom prst="straightConnector1">
            <a:avLst/>
          </a:prstGeom>
          <a:noFill/>
          <a:ln w="50800" cap="rnd" cmpd="sng">
            <a:noFill/>
            <a:prstDash val="solid"/>
            <a:miter lim="800000"/>
            <a:headEnd type="none" w="sm" len="sm"/>
            <a:tailEnd type="none" w="sm" len="sm"/>
          </a:ln>
        </p:spPr>
      </p:cxnSp>
      <p:cxnSp>
        <p:nvCxnSpPr>
          <p:cNvPr id="29" name="Google Shape;295;p15">
            <a:extLst>
              <a:ext uri="{FF2B5EF4-FFF2-40B4-BE49-F238E27FC236}">
                <a16:creationId xmlns:a16="http://schemas.microsoft.com/office/drawing/2014/main" id="{2AEF2C99-272E-0DD9-C1A8-107BE3E81154}"/>
              </a:ext>
            </a:extLst>
          </p:cNvPr>
          <p:cNvCxnSpPr/>
          <p:nvPr/>
        </p:nvCxnSpPr>
        <p:spPr>
          <a:xfrm>
            <a:off x="5871912" y="7598296"/>
            <a:ext cx="448176" cy="0"/>
          </a:xfrm>
          <a:prstGeom prst="straightConnector1">
            <a:avLst/>
          </a:prstGeom>
          <a:noFill/>
          <a:ln w="50800" cap="rnd" cmpd="sng">
            <a:solidFill>
              <a:schemeClr val="accent1"/>
            </a:solidFill>
            <a:prstDash val="solid"/>
            <a:miter lim="800000"/>
            <a:headEnd type="none" w="sm" len="sm"/>
            <a:tailEnd type="none" w="sm" len="sm"/>
          </a:ln>
        </p:spPr>
      </p:cxnSp>
      <p:sp>
        <p:nvSpPr>
          <p:cNvPr id="30" name="Google Shape;293;p15">
            <a:extLst>
              <a:ext uri="{FF2B5EF4-FFF2-40B4-BE49-F238E27FC236}">
                <a16:creationId xmlns:a16="http://schemas.microsoft.com/office/drawing/2014/main" id="{8FA0EDB0-40D9-152D-2D19-D1DD0968B550}"/>
              </a:ext>
            </a:extLst>
          </p:cNvPr>
          <p:cNvSpPr txBox="1"/>
          <p:nvPr/>
        </p:nvSpPr>
        <p:spPr>
          <a:xfrm>
            <a:off x="4073066" y="10230622"/>
            <a:ext cx="1194862"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en-US" alt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PHP</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1" name="Google Shape;293;p15">
            <a:extLst>
              <a:ext uri="{FF2B5EF4-FFF2-40B4-BE49-F238E27FC236}">
                <a16:creationId xmlns:a16="http://schemas.microsoft.com/office/drawing/2014/main" id="{B3F7E0C8-DDAC-ABFB-741B-3C89F8A0D42C}"/>
              </a:ext>
            </a:extLst>
          </p:cNvPr>
          <p:cNvSpPr txBox="1"/>
          <p:nvPr/>
        </p:nvSpPr>
        <p:spPr>
          <a:xfrm>
            <a:off x="6550702" y="10230622"/>
            <a:ext cx="162314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en-US" alt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Python</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2" name="Google Shape;299;p15">
            <a:extLst>
              <a:ext uri="{FF2B5EF4-FFF2-40B4-BE49-F238E27FC236}">
                <a16:creationId xmlns:a16="http://schemas.microsoft.com/office/drawing/2014/main" id="{BFCFBB99-6718-FE84-F96C-52219D2455A9}"/>
              </a:ext>
            </a:extLst>
          </p:cNvPr>
          <p:cNvSpPr txBox="1"/>
          <p:nvPr/>
        </p:nvSpPr>
        <p:spPr>
          <a:xfrm>
            <a:off x="5904566" y="10230622"/>
            <a:ext cx="291751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使用</a:t>
            </a:r>
            <a:r>
              <a:rPr lang="zh-TW" sz="1600" dirty="0">
                <a:solidFill>
                  <a:schemeClr val="accent3">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動態</a:t>
            </a: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與</a:t>
            </a:r>
            <a:r>
              <a:rPr lang="zh-TW" sz="1600" dirty="0">
                <a:solidFill>
                  <a:schemeClr val="accent3">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靜態爬蟲</a:t>
            </a:r>
            <a:endParaRPr sz="1600" dirty="0">
              <a:solidFill>
                <a:schemeClr val="accent3">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取得各網站的筆電資料</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經過</a:t>
            </a:r>
            <a:r>
              <a:rPr lang="zh-TW" sz="1600"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文字處理</a:t>
            </a: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後存進資料庫</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273" name="Google Shape;273;p14"/>
          <p:cNvPicPr preferRelativeResize="0"/>
          <p:nvPr/>
        </p:nvPicPr>
        <p:blipFill rotWithShape="1">
          <a:blip r:embed="rId10">
            <a:alphaModFix/>
          </a:blip>
          <a:srcRect/>
          <a:stretch/>
        </p:blipFill>
        <p:spPr>
          <a:xfrm>
            <a:off x="6754440" y="9794605"/>
            <a:ext cx="1217762" cy="1217762"/>
          </a:xfrm>
          <a:prstGeom prst="rect">
            <a:avLst/>
          </a:prstGeom>
          <a:noFill/>
          <a:ln>
            <a:noFill/>
          </a:ln>
        </p:spPr>
      </p:pic>
      <p:pic>
        <p:nvPicPr>
          <p:cNvPr id="275" name="Google Shape;275;p14"/>
          <p:cNvPicPr preferRelativeResize="0"/>
          <p:nvPr/>
        </p:nvPicPr>
        <p:blipFill rotWithShape="1">
          <a:blip r:embed="rId11">
            <a:alphaModFix/>
          </a:blip>
          <a:srcRect/>
          <a:stretch/>
        </p:blipFill>
        <p:spPr>
          <a:xfrm>
            <a:off x="3986000" y="9698241"/>
            <a:ext cx="1281927" cy="128192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pic>
        <p:nvPicPr>
          <p:cNvPr id="280" name="Google Shape;280;p15"/>
          <p:cNvPicPr preferRelativeResize="0"/>
          <p:nvPr/>
        </p:nvPicPr>
        <p:blipFill rotWithShape="1">
          <a:blip r:embed="rId3">
            <a:alphaModFix/>
            <a:extLst>
              <a:ext uri="{BEBA8EAE-BF5A-486C-A8C5-ECC9F3942E4B}">
                <a14:imgProps xmlns:a14="http://schemas.microsoft.com/office/drawing/2010/main">
                  <a14:imgLayer r:embed="rId4">
                    <a14:imgEffect>
                      <a14:saturation sat="66000"/>
                    </a14:imgEffect>
                  </a14:imgLayer>
                </a14:imgProps>
              </a:ext>
            </a:extLst>
          </a:blip>
          <a:srcRect/>
          <a:stretch/>
        </p:blipFill>
        <p:spPr>
          <a:xfrm>
            <a:off x="1430071" y="1962022"/>
            <a:ext cx="1192871" cy="1192871"/>
          </a:xfrm>
          <a:prstGeom prst="rect">
            <a:avLst/>
          </a:prstGeom>
          <a:noFill/>
          <a:ln>
            <a:noFill/>
          </a:ln>
        </p:spPr>
      </p:pic>
      <p:sp>
        <p:nvSpPr>
          <p:cNvPr id="281" name="Google Shape;281;p15"/>
          <p:cNvSpPr txBox="1">
            <a:spLocks noGrp="1"/>
          </p:cNvSpPr>
          <p:nvPr>
            <p:ph type="title"/>
          </p:nvPr>
        </p:nvSpPr>
        <p:spPr>
          <a:xfrm>
            <a:off x="973274" y="454575"/>
            <a:ext cx="9124740" cy="596253"/>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dirty="0"/>
              <a:t>開發語言</a:t>
            </a:r>
            <a:endParaRPr dirty="0"/>
          </a:p>
        </p:txBody>
      </p:sp>
      <p:sp>
        <p:nvSpPr>
          <p:cNvPr id="282" name="Google Shape;282;p15"/>
          <p:cNvSpPr/>
          <p:nvPr/>
        </p:nvSpPr>
        <p:spPr>
          <a:xfrm>
            <a:off x="10050672" y="4437252"/>
            <a:ext cx="1422513" cy="987578"/>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83" name="Google Shape;283;p15"/>
          <p:cNvSpPr txBox="1"/>
          <p:nvPr/>
        </p:nvSpPr>
        <p:spPr>
          <a:xfrm>
            <a:off x="10128657" y="4593550"/>
            <a:ext cx="1241314"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資料庫</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84" name="Google Shape;284;p15"/>
          <p:cNvCxnSpPr/>
          <p:nvPr/>
        </p:nvCxnSpPr>
        <p:spPr>
          <a:xfrm>
            <a:off x="10658042" y="5194523"/>
            <a:ext cx="182544" cy="0"/>
          </a:xfrm>
          <a:prstGeom prst="straightConnector1">
            <a:avLst/>
          </a:prstGeom>
          <a:noFill/>
          <a:ln w="50800" cap="rnd" cmpd="sng">
            <a:solidFill>
              <a:schemeClr val="accent1"/>
            </a:solidFill>
            <a:prstDash val="solid"/>
            <a:miter lim="800000"/>
            <a:headEnd type="none" w="sm" len="sm"/>
            <a:tailEnd type="none" w="sm" len="sm"/>
          </a:ln>
        </p:spPr>
      </p:cxnSp>
      <p:sp>
        <p:nvSpPr>
          <p:cNvPr id="285" name="Google Shape;285;p15"/>
          <p:cNvSpPr/>
          <p:nvPr/>
        </p:nvSpPr>
        <p:spPr>
          <a:xfrm>
            <a:off x="10614328" y="4278122"/>
            <a:ext cx="295200" cy="253317"/>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86" name="Google Shape;286;p15"/>
          <p:cNvSpPr/>
          <p:nvPr/>
        </p:nvSpPr>
        <p:spPr>
          <a:xfrm>
            <a:off x="733733" y="4450997"/>
            <a:ext cx="1383923" cy="995652"/>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87" name="Google Shape;287;p15"/>
          <p:cNvSpPr txBox="1"/>
          <p:nvPr/>
        </p:nvSpPr>
        <p:spPr>
          <a:xfrm>
            <a:off x="994066" y="4607296"/>
            <a:ext cx="848776"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前端</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88" name="Google Shape;288;p15"/>
          <p:cNvCxnSpPr/>
          <p:nvPr/>
        </p:nvCxnSpPr>
        <p:spPr>
          <a:xfrm>
            <a:off x="1329656" y="5208269"/>
            <a:ext cx="177592" cy="0"/>
          </a:xfrm>
          <a:prstGeom prst="straightConnector1">
            <a:avLst/>
          </a:prstGeom>
          <a:noFill/>
          <a:ln w="50800" cap="rnd" cmpd="sng">
            <a:solidFill>
              <a:schemeClr val="accent1"/>
            </a:solidFill>
            <a:prstDash val="solid"/>
            <a:miter lim="800000"/>
            <a:headEnd type="none" w="sm" len="sm"/>
            <a:tailEnd type="none" w="sm" len="sm"/>
          </a:ln>
        </p:spPr>
      </p:cxnSp>
      <p:sp>
        <p:nvSpPr>
          <p:cNvPr id="289" name="Google Shape;289;p15"/>
          <p:cNvSpPr/>
          <p:nvPr/>
        </p:nvSpPr>
        <p:spPr>
          <a:xfrm>
            <a:off x="1270852" y="4291868"/>
            <a:ext cx="295200" cy="253317"/>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290" name="Google Shape;290;p15"/>
          <p:cNvPicPr preferRelativeResize="0"/>
          <p:nvPr/>
        </p:nvPicPr>
        <p:blipFill rotWithShape="1">
          <a:blip r:embed="rId5">
            <a:alphaModFix/>
          </a:blip>
          <a:srcRect/>
          <a:stretch/>
        </p:blipFill>
        <p:spPr>
          <a:xfrm>
            <a:off x="10034853" y="2522368"/>
            <a:ext cx="1335118" cy="1335118"/>
          </a:xfrm>
          <a:prstGeom prst="rect">
            <a:avLst/>
          </a:prstGeom>
          <a:noFill/>
          <a:ln>
            <a:noFill/>
          </a:ln>
        </p:spPr>
      </p:pic>
      <p:pic>
        <p:nvPicPr>
          <p:cNvPr id="297" name="Google Shape;297;p15"/>
          <p:cNvPicPr preferRelativeResize="0"/>
          <p:nvPr/>
        </p:nvPicPr>
        <p:blipFill rotWithShape="1">
          <a:blip r:embed="rId6">
            <a:alphaModFix/>
            <a:extLst>
              <a:ext uri="{BEBA8EAE-BF5A-486C-A8C5-ECC9F3942E4B}">
                <a14:imgProps xmlns:a14="http://schemas.microsoft.com/office/drawing/2010/main">
                  <a14:imgLayer r:embed="rId7">
                    <a14:imgEffect>
                      <a14:saturation sat="66000"/>
                    </a14:imgEffect>
                  </a14:imgLayer>
                </a14:imgProps>
              </a:ext>
            </a:extLst>
          </a:blip>
          <a:srcRect/>
          <a:stretch/>
        </p:blipFill>
        <p:spPr>
          <a:xfrm>
            <a:off x="249268" y="1962021"/>
            <a:ext cx="1192872" cy="1192872"/>
          </a:xfrm>
          <a:prstGeom prst="rect">
            <a:avLst/>
          </a:prstGeom>
          <a:noFill/>
          <a:ln>
            <a:noFill/>
          </a:ln>
        </p:spPr>
      </p:pic>
      <p:pic>
        <p:nvPicPr>
          <p:cNvPr id="298" name="Google Shape;298;p15" descr="一張含有 文字, 標誌, 美工圖案 的圖片&#10;&#10;自動產生的描述"/>
          <p:cNvPicPr preferRelativeResize="0"/>
          <p:nvPr/>
        </p:nvPicPr>
        <p:blipFill rotWithShape="1">
          <a:blip r:embed="rId8">
            <a:alphaModFix/>
            <a:extLst>
              <a:ext uri="{BEBA8EAE-BF5A-486C-A8C5-ECC9F3942E4B}">
                <a14:imgProps xmlns:a14="http://schemas.microsoft.com/office/drawing/2010/main">
                  <a14:imgLayer r:embed="rId9">
                    <a14:imgEffect>
                      <a14:colorTemperature colorTemp="11200"/>
                    </a14:imgEffect>
                    <a14:imgEffect>
                      <a14:saturation sat="66000"/>
                    </a14:imgEffect>
                  </a14:imgLayer>
                </a14:imgProps>
              </a:ext>
            </a:extLst>
          </a:blip>
          <a:srcRect l="35595" r="34444"/>
          <a:stretch/>
        </p:blipFill>
        <p:spPr>
          <a:xfrm>
            <a:off x="912931" y="2986757"/>
            <a:ext cx="1046348" cy="1322917"/>
          </a:xfrm>
          <a:prstGeom prst="rect">
            <a:avLst/>
          </a:prstGeom>
          <a:noFill/>
          <a:ln>
            <a:noFill/>
          </a:ln>
        </p:spPr>
      </p:pic>
      <p:sp>
        <p:nvSpPr>
          <p:cNvPr id="2" name="矩形 1">
            <a:extLst>
              <a:ext uri="{FF2B5EF4-FFF2-40B4-BE49-F238E27FC236}">
                <a16:creationId xmlns:a16="http://schemas.microsoft.com/office/drawing/2014/main" id="{5E36808F-4B0A-6CC6-F5C4-309B4579167A}"/>
              </a:ext>
            </a:extLst>
          </p:cNvPr>
          <p:cNvSpPr/>
          <p:nvPr/>
        </p:nvSpPr>
        <p:spPr>
          <a:xfrm>
            <a:off x="0" y="1065007"/>
            <a:ext cx="12192000" cy="579299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Google Shape;292;p15"/>
          <p:cNvSpPr/>
          <p:nvPr/>
        </p:nvSpPr>
        <p:spPr>
          <a:xfrm>
            <a:off x="3368228" y="1155940"/>
            <a:ext cx="5393596" cy="4546119"/>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93" name="Google Shape;293;p15"/>
          <p:cNvSpPr txBox="1"/>
          <p:nvPr/>
        </p:nvSpPr>
        <p:spPr>
          <a:xfrm>
            <a:off x="5695892" y="1361048"/>
            <a:ext cx="800219"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後端</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94" name="Google Shape;294;p15"/>
          <p:cNvSpPr txBox="1"/>
          <p:nvPr/>
        </p:nvSpPr>
        <p:spPr>
          <a:xfrm>
            <a:off x="3616425" y="4404780"/>
            <a:ext cx="2021078"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與資料庫溝通</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altLang="en-US"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撰寫商業邏輯</a:t>
            </a:r>
            <a:endParaRPr lang="en-US" alt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將資料呈現在網頁上</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95" name="Google Shape;295;p15"/>
          <p:cNvCxnSpPr/>
          <p:nvPr/>
        </p:nvCxnSpPr>
        <p:spPr>
          <a:xfrm>
            <a:off x="5871912" y="1962021"/>
            <a:ext cx="448176" cy="0"/>
          </a:xfrm>
          <a:prstGeom prst="straightConnector1">
            <a:avLst/>
          </a:prstGeom>
          <a:noFill/>
          <a:ln w="50800" cap="rnd" cmpd="sng">
            <a:solidFill>
              <a:schemeClr val="accent1"/>
            </a:solidFill>
            <a:prstDash val="solid"/>
            <a:miter lim="800000"/>
            <a:headEnd type="none" w="sm" len="sm"/>
            <a:tailEnd type="none" w="sm" len="sm"/>
          </a:ln>
        </p:spPr>
      </p:cxnSp>
      <p:pic>
        <p:nvPicPr>
          <p:cNvPr id="296" name="Google Shape;296;p15"/>
          <p:cNvPicPr preferRelativeResize="0"/>
          <p:nvPr/>
        </p:nvPicPr>
        <p:blipFill rotWithShape="1">
          <a:blip r:embed="rId10">
            <a:alphaModFix/>
          </a:blip>
          <a:srcRect/>
          <a:stretch/>
        </p:blipFill>
        <p:spPr>
          <a:xfrm>
            <a:off x="6754440" y="2412760"/>
            <a:ext cx="1217762" cy="1217762"/>
          </a:xfrm>
          <a:prstGeom prst="rect">
            <a:avLst/>
          </a:prstGeom>
          <a:noFill/>
          <a:ln>
            <a:noFill/>
          </a:ln>
        </p:spPr>
      </p:pic>
      <p:sp>
        <p:nvSpPr>
          <p:cNvPr id="299" name="Google Shape;299;p15"/>
          <p:cNvSpPr txBox="1"/>
          <p:nvPr/>
        </p:nvSpPr>
        <p:spPr>
          <a:xfrm>
            <a:off x="5904566" y="4404547"/>
            <a:ext cx="291751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使用</a:t>
            </a:r>
            <a:r>
              <a:rPr lang="zh-TW" sz="1600" dirty="0">
                <a:solidFill>
                  <a:schemeClr val="accent3">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動態</a:t>
            </a: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與</a:t>
            </a:r>
            <a:r>
              <a:rPr lang="zh-TW" sz="1600" dirty="0">
                <a:solidFill>
                  <a:schemeClr val="accent3">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靜態爬蟲</a:t>
            </a:r>
            <a:endParaRPr sz="1600" dirty="0">
              <a:solidFill>
                <a:schemeClr val="accent3">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取得各網站的筆電資料</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經過</a:t>
            </a:r>
            <a:r>
              <a:rPr lang="zh-TW" sz="1600"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文字處理</a:t>
            </a: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後存進資料庫</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300" name="Google Shape;300;p15"/>
          <p:cNvPicPr preferRelativeResize="0"/>
          <p:nvPr/>
        </p:nvPicPr>
        <p:blipFill rotWithShape="1">
          <a:blip r:embed="rId11">
            <a:alphaModFix/>
          </a:blip>
          <a:srcRect/>
          <a:stretch/>
        </p:blipFill>
        <p:spPr>
          <a:xfrm>
            <a:off x="3986000" y="2348595"/>
            <a:ext cx="1281927" cy="1281927"/>
          </a:xfrm>
          <a:prstGeom prst="rect">
            <a:avLst/>
          </a:prstGeom>
          <a:noFill/>
          <a:ln>
            <a:noFill/>
          </a:ln>
        </p:spPr>
      </p:pic>
      <p:sp>
        <p:nvSpPr>
          <p:cNvPr id="23" name="Google Shape;42;p24">
            <a:extLst>
              <a:ext uri="{FF2B5EF4-FFF2-40B4-BE49-F238E27FC236}">
                <a16:creationId xmlns:a16="http://schemas.microsoft.com/office/drawing/2014/main" id="{8E23A58D-8985-225E-9F26-ADB34DD7D3F4}"/>
              </a:ext>
            </a:extLst>
          </p:cNvPr>
          <p:cNvSpPr/>
          <p:nvPr/>
        </p:nvSpPr>
        <p:spPr>
          <a:xfrm>
            <a:off x="-5402359"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4" name="Google Shape;43;p24">
            <a:extLst>
              <a:ext uri="{FF2B5EF4-FFF2-40B4-BE49-F238E27FC236}">
                <a16:creationId xmlns:a16="http://schemas.microsoft.com/office/drawing/2014/main" id="{AD757E1C-4833-F063-53A7-D388E842BBFA}"/>
              </a:ext>
            </a:extLst>
          </p:cNvPr>
          <p:cNvSpPr/>
          <p:nvPr/>
        </p:nvSpPr>
        <p:spPr>
          <a:xfrm rot="10800000" flipH="1">
            <a:off x="-2173863"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5" name="Google Shape;44;p24">
            <a:extLst>
              <a:ext uri="{FF2B5EF4-FFF2-40B4-BE49-F238E27FC236}">
                <a16:creationId xmlns:a16="http://schemas.microsoft.com/office/drawing/2014/main" id="{EEE24573-0E45-CBD7-B21E-ED820C486BBE}"/>
              </a:ext>
            </a:extLst>
          </p:cNvPr>
          <p:cNvCxnSpPr/>
          <p:nvPr/>
        </p:nvCxnSpPr>
        <p:spPr>
          <a:xfrm flipH="1">
            <a:off x="-2167123"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26" name="Google Shape;45;p24">
            <a:extLst>
              <a:ext uri="{FF2B5EF4-FFF2-40B4-BE49-F238E27FC236}">
                <a16:creationId xmlns:a16="http://schemas.microsoft.com/office/drawing/2014/main" id="{4B05D617-56A6-30A0-B154-93AB712D3D97}"/>
              </a:ext>
            </a:extLst>
          </p:cNvPr>
          <p:cNvSpPr txBox="1"/>
          <p:nvPr/>
        </p:nvSpPr>
        <p:spPr>
          <a:xfrm>
            <a:off x="-5309348" y="2557387"/>
            <a:ext cx="223651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三</a:t>
            </a: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27" name="Google Shape;46;p24">
            <a:extLst>
              <a:ext uri="{FF2B5EF4-FFF2-40B4-BE49-F238E27FC236}">
                <a16:creationId xmlns:a16="http://schemas.microsoft.com/office/drawing/2014/main" id="{E809357D-BE37-6606-83F4-795D1FD9F60B}"/>
              </a:ext>
            </a:extLst>
          </p:cNvPr>
          <p:cNvCxnSpPr/>
          <p:nvPr/>
        </p:nvCxnSpPr>
        <p:spPr>
          <a:xfrm>
            <a:off x="-3863468"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28" name="Google Shape;47;p24">
            <a:extLst>
              <a:ext uri="{FF2B5EF4-FFF2-40B4-BE49-F238E27FC236}">
                <a16:creationId xmlns:a16="http://schemas.microsoft.com/office/drawing/2014/main" id="{64A4A7F0-084D-6D26-7DDE-09565DE2C036}"/>
              </a:ext>
            </a:extLst>
          </p:cNvPr>
          <p:cNvCxnSpPr/>
          <p:nvPr/>
        </p:nvCxnSpPr>
        <p:spPr>
          <a:xfrm>
            <a:off x="-2303235"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29" name="Google Shape;48;p24">
            <a:extLst>
              <a:ext uri="{FF2B5EF4-FFF2-40B4-BE49-F238E27FC236}">
                <a16:creationId xmlns:a16="http://schemas.microsoft.com/office/drawing/2014/main" id="{A0FF4E07-075A-A3C7-C656-D859F77B1545}"/>
              </a:ext>
            </a:extLst>
          </p:cNvPr>
          <p:cNvSpPr/>
          <p:nvPr/>
        </p:nvSpPr>
        <p:spPr>
          <a:xfrm rot="5400000">
            <a:off x="-4291901"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30" name="Google Shape;307;p16">
            <a:extLst>
              <a:ext uri="{FF2B5EF4-FFF2-40B4-BE49-F238E27FC236}">
                <a16:creationId xmlns:a16="http://schemas.microsoft.com/office/drawing/2014/main" id="{3CCD47E0-05D2-F89E-2497-6DDF50BB01D6}"/>
              </a:ext>
            </a:extLst>
          </p:cNvPr>
          <p:cNvPicPr preferRelativeResize="0"/>
          <p:nvPr/>
        </p:nvPicPr>
        <p:blipFill rotWithShape="1">
          <a:blip r:embed="rId12">
            <a:alphaModFix/>
          </a:blip>
          <a:srcRect/>
          <a:stretch/>
        </p:blipFill>
        <p:spPr>
          <a:xfrm>
            <a:off x="664234" y="6963111"/>
            <a:ext cx="10863532" cy="4454331"/>
          </a:xfrm>
          <a:prstGeom prst="rect">
            <a:avLst/>
          </a:prstGeom>
          <a:noFill/>
          <a:ln>
            <a:noFill/>
          </a:ln>
        </p:spPr>
      </p:pic>
      <p:sp>
        <p:nvSpPr>
          <p:cNvPr id="31" name="Google Shape;293;p15">
            <a:extLst>
              <a:ext uri="{FF2B5EF4-FFF2-40B4-BE49-F238E27FC236}">
                <a16:creationId xmlns:a16="http://schemas.microsoft.com/office/drawing/2014/main" id="{086068DF-90DE-DEF7-7F5A-F961213E04EF}"/>
              </a:ext>
            </a:extLst>
          </p:cNvPr>
          <p:cNvSpPr txBox="1"/>
          <p:nvPr/>
        </p:nvSpPr>
        <p:spPr>
          <a:xfrm>
            <a:off x="4073066" y="3850590"/>
            <a:ext cx="1194862"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en-US" alt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PHP</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2" name="Google Shape;293;p15">
            <a:extLst>
              <a:ext uri="{FF2B5EF4-FFF2-40B4-BE49-F238E27FC236}">
                <a16:creationId xmlns:a16="http://schemas.microsoft.com/office/drawing/2014/main" id="{809104FA-5FE3-5F17-0ACC-2CAEC41E21ED}"/>
              </a:ext>
            </a:extLst>
          </p:cNvPr>
          <p:cNvSpPr txBox="1"/>
          <p:nvPr/>
        </p:nvSpPr>
        <p:spPr>
          <a:xfrm>
            <a:off x="6550702" y="3850590"/>
            <a:ext cx="162314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en-US" alt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Python</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3" name="Google Shape;305;p16">
            <a:extLst>
              <a:ext uri="{FF2B5EF4-FFF2-40B4-BE49-F238E27FC236}">
                <a16:creationId xmlns:a16="http://schemas.microsoft.com/office/drawing/2014/main" id="{C58F4A2A-5631-EE70-7A77-B9475D22C3A9}"/>
              </a:ext>
            </a:extLst>
          </p:cNvPr>
          <p:cNvSpPr txBox="1">
            <a:spLocks/>
          </p:cNvSpPr>
          <p:nvPr/>
        </p:nvSpPr>
        <p:spPr>
          <a:xfrm>
            <a:off x="2026506" y="442851"/>
            <a:ext cx="9124740" cy="596253"/>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zh-TW" altLang="en-US" dirty="0">
                <a:noFill/>
              </a:rPr>
              <a:t>資料庫結構</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cxnSp>
        <p:nvCxnSpPr>
          <p:cNvPr id="15" name="Google Shape;313;p17">
            <a:extLst>
              <a:ext uri="{FF2B5EF4-FFF2-40B4-BE49-F238E27FC236}">
                <a16:creationId xmlns:a16="http://schemas.microsoft.com/office/drawing/2014/main" id="{5F726E44-1DE5-2C8B-EC99-87F4C4B350DF}"/>
              </a:ext>
            </a:extLst>
          </p:cNvPr>
          <p:cNvCxnSpPr/>
          <p:nvPr/>
        </p:nvCxnSpPr>
        <p:spPr>
          <a:xfrm>
            <a:off x="339924" y="3624441"/>
            <a:ext cx="304800" cy="0"/>
          </a:xfrm>
          <a:prstGeom prst="straightConnector1">
            <a:avLst/>
          </a:prstGeom>
          <a:noFill/>
          <a:ln w="25400" cap="flat" cmpd="sng">
            <a:noFill/>
            <a:prstDash val="solid"/>
            <a:miter lim="800000"/>
            <a:headEnd type="none" w="sm" len="sm"/>
            <a:tailEnd type="none" w="sm" len="sm"/>
          </a:ln>
        </p:spPr>
      </p:cxnSp>
      <p:sp>
        <p:nvSpPr>
          <p:cNvPr id="31" name="Google Shape;42;p24">
            <a:extLst>
              <a:ext uri="{FF2B5EF4-FFF2-40B4-BE49-F238E27FC236}">
                <a16:creationId xmlns:a16="http://schemas.microsoft.com/office/drawing/2014/main" id="{443D3300-FB60-7F5F-9547-0FA0A0112DF0}"/>
              </a:ext>
            </a:extLst>
          </p:cNvPr>
          <p:cNvSpPr/>
          <p:nvPr/>
        </p:nvSpPr>
        <p:spPr>
          <a:xfrm>
            <a:off x="-5402359"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2" name="Google Shape;43;p24">
            <a:extLst>
              <a:ext uri="{FF2B5EF4-FFF2-40B4-BE49-F238E27FC236}">
                <a16:creationId xmlns:a16="http://schemas.microsoft.com/office/drawing/2014/main" id="{C15F231B-9C35-815D-1458-C6A21B28D815}"/>
              </a:ext>
            </a:extLst>
          </p:cNvPr>
          <p:cNvSpPr/>
          <p:nvPr/>
        </p:nvSpPr>
        <p:spPr>
          <a:xfrm rot="10800000" flipH="1">
            <a:off x="-2173863"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33" name="Google Shape;44;p24">
            <a:extLst>
              <a:ext uri="{FF2B5EF4-FFF2-40B4-BE49-F238E27FC236}">
                <a16:creationId xmlns:a16="http://schemas.microsoft.com/office/drawing/2014/main" id="{83E7D539-D93E-1E8C-DEC0-94C583FEDC61}"/>
              </a:ext>
            </a:extLst>
          </p:cNvPr>
          <p:cNvCxnSpPr/>
          <p:nvPr/>
        </p:nvCxnSpPr>
        <p:spPr>
          <a:xfrm flipH="1">
            <a:off x="-2167123"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34" name="Google Shape;45;p24">
            <a:extLst>
              <a:ext uri="{FF2B5EF4-FFF2-40B4-BE49-F238E27FC236}">
                <a16:creationId xmlns:a16="http://schemas.microsoft.com/office/drawing/2014/main" id="{E8A0E2D9-1610-928D-3E7B-041B6ABB010F}"/>
              </a:ext>
            </a:extLst>
          </p:cNvPr>
          <p:cNvSpPr txBox="1"/>
          <p:nvPr/>
        </p:nvSpPr>
        <p:spPr>
          <a:xfrm>
            <a:off x="-5309348" y="2557387"/>
            <a:ext cx="223651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三</a:t>
            </a: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35" name="Google Shape;46;p24">
            <a:extLst>
              <a:ext uri="{FF2B5EF4-FFF2-40B4-BE49-F238E27FC236}">
                <a16:creationId xmlns:a16="http://schemas.microsoft.com/office/drawing/2014/main" id="{89EC7D09-AA0B-9DB8-ACEC-FC5D12DEC43D}"/>
              </a:ext>
            </a:extLst>
          </p:cNvPr>
          <p:cNvCxnSpPr/>
          <p:nvPr/>
        </p:nvCxnSpPr>
        <p:spPr>
          <a:xfrm>
            <a:off x="-3863468"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36" name="Google Shape;47;p24">
            <a:extLst>
              <a:ext uri="{FF2B5EF4-FFF2-40B4-BE49-F238E27FC236}">
                <a16:creationId xmlns:a16="http://schemas.microsoft.com/office/drawing/2014/main" id="{A5532F35-6DC4-389E-C0D8-4ACC13F7CE4B}"/>
              </a:ext>
            </a:extLst>
          </p:cNvPr>
          <p:cNvCxnSpPr/>
          <p:nvPr/>
        </p:nvCxnSpPr>
        <p:spPr>
          <a:xfrm>
            <a:off x="-2303235"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37" name="Google Shape;48;p24">
            <a:extLst>
              <a:ext uri="{FF2B5EF4-FFF2-40B4-BE49-F238E27FC236}">
                <a16:creationId xmlns:a16="http://schemas.microsoft.com/office/drawing/2014/main" id="{CAAF0A6B-5541-7F06-6B62-AD7E3E61FA7F}"/>
              </a:ext>
            </a:extLst>
          </p:cNvPr>
          <p:cNvSpPr/>
          <p:nvPr/>
        </p:nvSpPr>
        <p:spPr>
          <a:xfrm rot="5400000">
            <a:off x="-4291901"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22" name="Google Shape;280;p15">
            <a:extLst>
              <a:ext uri="{FF2B5EF4-FFF2-40B4-BE49-F238E27FC236}">
                <a16:creationId xmlns:a16="http://schemas.microsoft.com/office/drawing/2014/main" id="{BC345628-C787-17BF-0D6A-C4594E4521AA}"/>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66000"/>
                    </a14:imgEffect>
                  </a14:imgLayer>
                </a14:imgProps>
              </a:ext>
            </a:extLst>
          </a:blip>
          <a:srcRect/>
          <a:stretch/>
        </p:blipFill>
        <p:spPr>
          <a:xfrm>
            <a:off x="-1415049" y="1962022"/>
            <a:ext cx="1192871" cy="1192871"/>
          </a:xfrm>
          <a:prstGeom prst="rect">
            <a:avLst/>
          </a:prstGeom>
          <a:noFill/>
          <a:ln>
            <a:noFill/>
          </a:ln>
        </p:spPr>
      </p:pic>
      <p:sp>
        <p:nvSpPr>
          <p:cNvPr id="23" name="Google Shape;286;p15">
            <a:extLst>
              <a:ext uri="{FF2B5EF4-FFF2-40B4-BE49-F238E27FC236}">
                <a16:creationId xmlns:a16="http://schemas.microsoft.com/office/drawing/2014/main" id="{08016B86-B4FC-22A2-85ED-82A92E24770E}"/>
              </a:ext>
            </a:extLst>
          </p:cNvPr>
          <p:cNvSpPr/>
          <p:nvPr/>
        </p:nvSpPr>
        <p:spPr>
          <a:xfrm>
            <a:off x="-2111387" y="4450997"/>
            <a:ext cx="1383923" cy="995652"/>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4" name="Google Shape;287;p15">
            <a:extLst>
              <a:ext uri="{FF2B5EF4-FFF2-40B4-BE49-F238E27FC236}">
                <a16:creationId xmlns:a16="http://schemas.microsoft.com/office/drawing/2014/main" id="{E112EF2B-9C84-3E7C-8261-8B5E34F2F086}"/>
              </a:ext>
            </a:extLst>
          </p:cNvPr>
          <p:cNvSpPr txBox="1"/>
          <p:nvPr/>
        </p:nvSpPr>
        <p:spPr>
          <a:xfrm>
            <a:off x="-1851054" y="4607296"/>
            <a:ext cx="848776"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前端</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5" name="Google Shape;288;p15">
            <a:extLst>
              <a:ext uri="{FF2B5EF4-FFF2-40B4-BE49-F238E27FC236}">
                <a16:creationId xmlns:a16="http://schemas.microsoft.com/office/drawing/2014/main" id="{9B7E3011-8252-259F-A549-A4A383809E22}"/>
              </a:ext>
            </a:extLst>
          </p:cNvPr>
          <p:cNvCxnSpPr/>
          <p:nvPr/>
        </p:nvCxnSpPr>
        <p:spPr>
          <a:xfrm>
            <a:off x="-1515464" y="5208269"/>
            <a:ext cx="177592" cy="0"/>
          </a:xfrm>
          <a:prstGeom prst="straightConnector1">
            <a:avLst/>
          </a:prstGeom>
          <a:noFill/>
          <a:ln w="50800" cap="rnd" cmpd="sng">
            <a:solidFill>
              <a:schemeClr val="accent1"/>
            </a:solidFill>
            <a:prstDash val="solid"/>
            <a:miter lim="800000"/>
            <a:headEnd type="none" w="sm" len="sm"/>
            <a:tailEnd type="none" w="sm" len="sm"/>
          </a:ln>
        </p:spPr>
      </p:cxnSp>
      <p:sp>
        <p:nvSpPr>
          <p:cNvPr id="26" name="Google Shape;289;p15">
            <a:extLst>
              <a:ext uri="{FF2B5EF4-FFF2-40B4-BE49-F238E27FC236}">
                <a16:creationId xmlns:a16="http://schemas.microsoft.com/office/drawing/2014/main" id="{14B04584-FF54-66B6-C7EF-70722023F9B3}"/>
              </a:ext>
            </a:extLst>
          </p:cNvPr>
          <p:cNvSpPr/>
          <p:nvPr/>
        </p:nvSpPr>
        <p:spPr>
          <a:xfrm>
            <a:off x="-1574268" y="4291868"/>
            <a:ext cx="295200" cy="253317"/>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27" name="Google Shape;297;p15">
            <a:extLst>
              <a:ext uri="{FF2B5EF4-FFF2-40B4-BE49-F238E27FC236}">
                <a16:creationId xmlns:a16="http://schemas.microsoft.com/office/drawing/2014/main" id="{CF710B63-2ED6-03A8-45F0-9E2B1B0CC4B6}"/>
              </a:ext>
            </a:extLst>
          </p:cNvPr>
          <p:cNvPicPr preferRelativeResize="0"/>
          <p:nvPr/>
        </p:nvPicPr>
        <p:blipFill rotWithShape="1">
          <a:blip r:embed="rId5">
            <a:alphaModFix/>
            <a:extLst>
              <a:ext uri="{BEBA8EAE-BF5A-486C-A8C5-ECC9F3942E4B}">
                <a14:imgProps xmlns:a14="http://schemas.microsoft.com/office/drawing/2010/main">
                  <a14:imgLayer r:embed="rId6">
                    <a14:imgEffect>
                      <a14:saturation sat="66000"/>
                    </a14:imgEffect>
                  </a14:imgLayer>
                </a14:imgProps>
              </a:ext>
            </a:extLst>
          </a:blip>
          <a:srcRect/>
          <a:stretch/>
        </p:blipFill>
        <p:spPr>
          <a:xfrm>
            <a:off x="-2595852" y="1962021"/>
            <a:ext cx="1192872" cy="1192872"/>
          </a:xfrm>
          <a:prstGeom prst="rect">
            <a:avLst/>
          </a:prstGeom>
          <a:noFill/>
          <a:ln>
            <a:noFill/>
          </a:ln>
        </p:spPr>
      </p:pic>
      <p:pic>
        <p:nvPicPr>
          <p:cNvPr id="28" name="Google Shape;298;p15" descr="一張含有 文字, 標誌, 美工圖案 的圖片&#10;&#10;自動產生的描述">
            <a:extLst>
              <a:ext uri="{FF2B5EF4-FFF2-40B4-BE49-F238E27FC236}">
                <a16:creationId xmlns:a16="http://schemas.microsoft.com/office/drawing/2014/main" id="{8A666825-18BF-1FD8-CB39-CA1470A0CE76}"/>
              </a:ext>
            </a:extLst>
          </p:cNvPr>
          <p:cNvPicPr preferRelativeResize="0"/>
          <p:nvPr/>
        </p:nvPicPr>
        <p:blipFill rotWithShape="1">
          <a:blip r:embed="rId7">
            <a:alphaModFix/>
            <a:extLst>
              <a:ext uri="{BEBA8EAE-BF5A-486C-A8C5-ECC9F3942E4B}">
                <a14:imgProps xmlns:a14="http://schemas.microsoft.com/office/drawing/2010/main">
                  <a14:imgLayer r:embed="rId8">
                    <a14:imgEffect>
                      <a14:colorTemperature colorTemp="11200"/>
                    </a14:imgEffect>
                    <a14:imgEffect>
                      <a14:saturation sat="66000"/>
                    </a14:imgEffect>
                  </a14:imgLayer>
                </a14:imgProps>
              </a:ext>
            </a:extLst>
          </a:blip>
          <a:srcRect l="35595" r="34444"/>
          <a:stretch/>
        </p:blipFill>
        <p:spPr>
          <a:xfrm>
            <a:off x="-1932189" y="2986757"/>
            <a:ext cx="1046348" cy="1322917"/>
          </a:xfrm>
          <a:prstGeom prst="rect">
            <a:avLst/>
          </a:prstGeom>
          <a:noFill/>
          <a:ln>
            <a:noFill/>
          </a:ln>
        </p:spPr>
      </p:pic>
      <p:sp>
        <p:nvSpPr>
          <p:cNvPr id="29" name="Google Shape;282;p15">
            <a:extLst>
              <a:ext uri="{FF2B5EF4-FFF2-40B4-BE49-F238E27FC236}">
                <a16:creationId xmlns:a16="http://schemas.microsoft.com/office/drawing/2014/main" id="{CAD5E827-33E5-B466-4EF2-6043B141E365}"/>
              </a:ext>
            </a:extLst>
          </p:cNvPr>
          <p:cNvSpPr/>
          <p:nvPr/>
        </p:nvSpPr>
        <p:spPr>
          <a:xfrm>
            <a:off x="12569711" y="4437252"/>
            <a:ext cx="1422513" cy="987578"/>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0" name="Google Shape;283;p15">
            <a:extLst>
              <a:ext uri="{FF2B5EF4-FFF2-40B4-BE49-F238E27FC236}">
                <a16:creationId xmlns:a16="http://schemas.microsoft.com/office/drawing/2014/main" id="{024B0B5C-65D7-D1E3-7E12-DED7D69603E3}"/>
              </a:ext>
            </a:extLst>
          </p:cNvPr>
          <p:cNvSpPr txBox="1"/>
          <p:nvPr/>
        </p:nvSpPr>
        <p:spPr>
          <a:xfrm>
            <a:off x="12647696" y="4593550"/>
            <a:ext cx="1241314"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資料庫</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38" name="Google Shape;284;p15">
            <a:extLst>
              <a:ext uri="{FF2B5EF4-FFF2-40B4-BE49-F238E27FC236}">
                <a16:creationId xmlns:a16="http://schemas.microsoft.com/office/drawing/2014/main" id="{D8771479-882F-1FA5-2951-5F0B13411CC3}"/>
              </a:ext>
            </a:extLst>
          </p:cNvPr>
          <p:cNvCxnSpPr/>
          <p:nvPr/>
        </p:nvCxnSpPr>
        <p:spPr>
          <a:xfrm>
            <a:off x="13177081" y="5194523"/>
            <a:ext cx="182544" cy="0"/>
          </a:xfrm>
          <a:prstGeom prst="straightConnector1">
            <a:avLst/>
          </a:prstGeom>
          <a:noFill/>
          <a:ln w="50800" cap="rnd" cmpd="sng">
            <a:solidFill>
              <a:schemeClr val="accent1"/>
            </a:solidFill>
            <a:prstDash val="solid"/>
            <a:miter lim="800000"/>
            <a:headEnd type="none" w="sm" len="sm"/>
            <a:tailEnd type="none" w="sm" len="sm"/>
          </a:ln>
        </p:spPr>
      </p:cxnSp>
      <p:sp>
        <p:nvSpPr>
          <p:cNvPr id="39" name="Google Shape;285;p15">
            <a:extLst>
              <a:ext uri="{FF2B5EF4-FFF2-40B4-BE49-F238E27FC236}">
                <a16:creationId xmlns:a16="http://schemas.microsoft.com/office/drawing/2014/main" id="{B296072D-F9D9-07B9-C104-EB2BEE5A2381}"/>
              </a:ext>
            </a:extLst>
          </p:cNvPr>
          <p:cNvSpPr/>
          <p:nvPr/>
        </p:nvSpPr>
        <p:spPr>
          <a:xfrm>
            <a:off x="13133367" y="4278122"/>
            <a:ext cx="295200" cy="253317"/>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40" name="Google Shape;290;p15">
            <a:extLst>
              <a:ext uri="{FF2B5EF4-FFF2-40B4-BE49-F238E27FC236}">
                <a16:creationId xmlns:a16="http://schemas.microsoft.com/office/drawing/2014/main" id="{6CB58BF7-0AF5-ADFE-4246-4A58A798A11F}"/>
              </a:ext>
            </a:extLst>
          </p:cNvPr>
          <p:cNvPicPr preferRelativeResize="0"/>
          <p:nvPr/>
        </p:nvPicPr>
        <p:blipFill rotWithShape="1">
          <a:blip r:embed="rId9">
            <a:alphaModFix/>
          </a:blip>
          <a:srcRect/>
          <a:stretch/>
        </p:blipFill>
        <p:spPr>
          <a:xfrm>
            <a:off x="12553892" y="2522368"/>
            <a:ext cx="1335118" cy="1335118"/>
          </a:xfrm>
          <a:prstGeom prst="rect">
            <a:avLst/>
          </a:prstGeom>
          <a:noFill/>
          <a:ln>
            <a:noFill/>
          </a:ln>
        </p:spPr>
      </p:pic>
      <p:sp>
        <p:nvSpPr>
          <p:cNvPr id="305" name="Google Shape;305;p16"/>
          <p:cNvSpPr txBox="1">
            <a:spLocks noGrp="1"/>
          </p:cNvSpPr>
          <p:nvPr>
            <p:ph type="title"/>
          </p:nvPr>
        </p:nvSpPr>
        <p:spPr>
          <a:xfrm>
            <a:off x="973274" y="442851"/>
            <a:ext cx="9124740" cy="596253"/>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sz="3600" dirty="0"/>
              <a:t>資料庫結構</a:t>
            </a:r>
            <a:endParaRPr dirty="0"/>
          </a:p>
        </p:txBody>
      </p:sp>
      <p:sp>
        <p:nvSpPr>
          <p:cNvPr id="41" name="矩形 40">
            <a:extLst>
              <a:ext uri="{FF2B5EF4-FFF2-40B4-BE49-F238E27FC236}">
                <a16:creationId xmlns:a16="http://schemas.microsoft.com/office/drawing/2014/main" id="{585A5F2C-549A-59AD-3863-31CFCEF3D132}"/>
              </a:ext>
            </a:extLst>
          </p:cNvPr>
          <p:cNvSpPr/>
          <p:nvPr/>
        </p:nvSpPr>
        <p:spPr>
          <a:xfrm>
            <a:off x="0" y="1292423"/>
            <a:ext cx="12192000" cy="556557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Google Shape;292;p15">
            <a:extLst>
              <a:ext uri="{FF2B5EF4-FFF2-40B4-BE49-F238E27FC236}">
                <a16:creationId xmlns:a16="http://schemas.microsoft.com/office/drawing/2014/main" id="{DDF876F4-4E7E-55B4-CB25-2EF8C7401975}"/>
              </a:ext>
            </a:extLst>
          </p:cNvPr>
          <p:cNvSpPr/>
          <p:nvPr/>
        </p:nvSpPr>
        <p:spPr>
          <a:xfrm>
            <a:off x="3368228" y="-5407031"/>
            <a:ext cx="5393596" cy="4546119"/>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3" name="Google Shape;293;p15">
            <a:extLst>
              <a:ext uri="{FF2B5EF4-FFF2-40B4-BE49-F238E27FC236}">
                <a16:creationId xmlns:a16="http://schemas.microsoft.com/office/drawing/2014/main" id="{5945219D-022C-697A-95F6-9208D4D7BCC0}"/>
              </a:ext>
            </a:extLst>
          </p:cNvPr>
          <p:cNvSpPr txBox="1"/>
          <p:nvPr/>
        </p:nvSpPr>
        <p:spPr>
          <a:xfrm>
            <a:off x="5695892" y="-5201923"/>
            <a:ext cx="800219"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後端</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4" name="Google Shape;294;p15">
            <a:extLst>
              <a:ext uri="{FF2B5EF4-FFF2-40B4-BE49-F238E27FC236}">
                <a16:creationId xmlns:a16="http://schemas.microsoft.com/office/drawing/2014/main" id="{8C4CD060-8ECD-50D1-469C-8F2DA73402C8}"/>
              </a:ext>
            </a:extLst>
          </p:cNvPr>
          <p:cNvSpPr txBox="1"/>
          <p:nvPr/>
        </p:nvSpPr>
        <p:spPr>
          <a:xfrm>
            <a:off x="3616425" y="-2158191"/>
            <a:ext cx="2021078"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與資料庫溝通</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透過邏輯判斷</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將資料呈現在網頁上</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16" name="Google Shape;295;p15">
            <a:extLst>
              <a:ext uri="{FF2B5EF4-FFF2-40B4-BE49-F238E27FC236}">
                <a16:creationId xmlns:a16="http://schemas.microsoft.com/office/drawing/2014/main" id="{954D4625-30CC-EF16-2E3B-5372B2B84B9D}"/>
              </a:ext>
            </a:extLst>
          </p:cNvPr>
          <p:cNvCxnSpPr/>
          <p:nvPr/>
        </p:nvCxnSpPr>
        <p:spPr>
          <a:xfrm>
            <a:off x="5871912" y="-4600950"/>
            <a:ext cx="448176" cy="0"/>
          </a:xfrm>
          <a:prstGeom prst="straightConnector1">
            <a:avLst/>
          </a:prstGeom>
          <a:noFill/>
          <a:ln w="50800" cap="rnd" cmpd="sng">
            <a:solidFill>
              <a:schemeClr val="accent1"/>
            </a:solidFill>
            <a:prstDash val="solid"/>
            <a:miter lim="800000"/>
            <a:headEnd type="none" w="sm" len="sm"/>
            <a:tailEnd type="none" w="sm" len="sm"/>
          </a:ln>
        </p:spPr>
      </p:cxnSp>
      <p:pic>
        <p:nvPicPr>
          <p:cNvPr id="17" name="Google Shape;296;p15">
            <a:extLst>
              <a:ext uri="{FF2B5EF4-FFF2-40B4-BE49-F238E27FC236}">
                <a16:creationId xmlns:a16="http://schemas.microsoft.com/office/drawing/2014/main" id="{76465C30-8D8A-1B5A-4E90-7CD0DFBB101B}"/>
              </a:ext>
            </a:extLst>
          </p:cNvPr>
          <p:cNvPicPr preferRelativeResize="0"/>
          <p:nvPr/>
        </p:nvPicPr>
        <p:blipFill rotWithShape="1">
          <a:blip r:embed="rId10">
            <a:alphaModFix/>
          </a:blip>
          <a:srcRect/>
          <a:stretch/>
        </p:blipFill>
        <p:spPr>
          <a:xfrm>
            <a:off x="6754440" y="-4150211"/>
            <a:ext cx="1217762" cy="1217762"/>
          </a:xfrm>
          <a:prstGeom prst="rect">
            <a:avLst/>
          </a:prstGeom>
          <a:noFill/>
          <a:ln>
            <a:noFill/>
          </a:ln>
        </p:spPr>
      </p:pic>
      <p:sp>
        <p:nvSpPr>
          <p:cNvPr id="18" name="Google Shape;299;p15">
            <a:extLst>
              <a:ext uri="{FF2B5EF4-FFF2-40B4-BE49-F238E27FC236}">
                <a16:creationId xmlns:a16="http://schemas.microsoft.com/office/drawing/2014/main" id="{9A60D945-142F-BB74-FE1D-2F3B14C3E2DC}"/>
              </a:ext>
            </a:extLst>
          </p:cNvPr>
          <p:cNvSpPr txBox="1"/>
          <p:nvPr/>
        </p:nvSpPr>
        <p:spPr>
          <a:xfrm>
            <a:off x="5904566" y="-2158424"/>
            <a:ext cx="291751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使用</a:t>
            </a:r>
            <a:r>
              <a:rPr lang="zh-TW" sz="1600" dirty="0">
                <a:solidFill>
                  <a:schemeClr val="accent3">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動態</a:t>
            </a: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與</a:t>
            </a:r>
            <a:r>
              <a:rPr lang="zh-TW" sz="1600" dirty="0">
                <a:solidFill>
                  <a:schemeClr val="accent3">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靜態爬蟲</a:t>
            </a:r>
            <a:endParaRPr sz="1600" dirty="0">
              <a:solidFill>
                <a:schemeClr val="accent3">
                  <a:lumMod val="75000"/>
                </a:schemeClr>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取得各網站的筆電資料</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0" marR="0" lvl="0" indent="0" algn="ctr" rtl="0">
              <a:lnSpc>
                <a:spcPct val="125000"/>
              </a:lnSpc>
              <a:spcBef>
                <a:spcPts val="0"/>
              </a:spcBef>
              <a:spcAft>
                <a:spcPts val="0"/>
              </a:spcAft>
              <a:buNone/>
            </a:pP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經過</a:t>
            </a:r>
            <a:r>
              <a:rPr lang="zh-TW" sz="1600"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文字處理</a:t>
            </a:r>
            <a:r>
              <a:rPr lang="zh-TW"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後存進資料庫</a:t>
            </a:r>
            <a:endParaRPr sz="16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19" name="Google Shape;300;p15">
            <a:extLst>
              <a:ext uri="{FF2B5EF4-FFF2-40B4-BE49-F238E27FC236}">
                <a16:creationId xmlns:a16="http://schemas.microsoft.com/office/drawing/2014/main" id="{0FDB4B39-BA6F-A4C8-A157-B6F07E63A011}"/>
              </a:ext>
            </a:extLst>
          </p:cNvPr>
          <p:cNvPicPr preferRelativeResize="0"/>
          <p:nvPr/>
        </p:nvPicPr>
        <p:blipFill rotWithShape="1">
          <a:blip r:embed="rId11">
            <a:alphaModFix/>
          </a:blip>
          <a:srcRect/>
          <a:stretch/>
        </p:blipFill>
        <p:spPr>
          <a:xfrm>
            <a:off x="3986000" y="-4214376"/>
            <a:ext cx="1281927" cy="1281927"/>
          </a:xfrm>
          <a:prstGeom prst="rect">
            <a:avLst/>
          </a:prstGeom>
          <a:noFill/>
          <a:ln>
            <a:noFill/>
          </a:ln>
        </p:spPr>
      </p:pic>
      <p:sp>
        <p:nvSpPr>
          <p:cNvPr id="20" name="Google Shape;293;p15">
            <a:extLst>
              <a:ext uri="{FF2B5EF4-FFF2-40B4-BE49-F238E27FC236}">
                <a16:creationId xmlns:a16="http://schemas.microsoft.com/office/drawing/2014/main" id="{03731604-F546-F007-A351-67A107F183DF}"/>
              </a:ext>
            </a:extLst>
          </p:cNvPr>
          <p:cNvSpPr txBox="1"/>
          <p:nvPr/>
        </p:nvSpPr>
        <p:spPr>
          <a:xfrm>
            <a:off x="4073066" y="-2712381"/>
            <a:ext cx="1194862"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en-US" alt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PHP</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1" name="Google Shape;293;p15">
            <a:extLst>
              <a:ext uri="{FF2B5EF4-FFF2-40B4-BE49-F238E27FC236}">
                <a16:creationId xmlns:a16="http://schemas.microsoft.com/office/drawing/2014/main" id="{746AAC9A-9049-7EF0-6FC0-202297691062}"/>
              </a:ext>
            </a:extLst>
          </p:cNvPr>
          <p:cNvSpPr txBox="1"/>
          <p:nvPr/>
        </p:nvSpPr>
        <p:spPr>
          <a:xfrm>
            <a:off x="6550702" y="-2712381"/>
            <a:ext cx="162314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en-US" alt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Python</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42" name="Google Shape;281;p15">
            <a:extLst>
              <a:ext uri="{FF2B5EF4-FFF2-40B4-BE49-F238E27FC236}">
                <a16:creationId xmlns:a16="http://schemas.microsoft.com/office/drawing/2014/main" id="{44C1BCA8-FD90-A4C5-B240-9A9FDC99981D}"/>
              </a:ext>
            </a:extLst>
          </p:cNvPr>
          <p:cNvSpPr txBox="1">
            <a:spLocks/>
          </p:cNvSpPr>
          <p:nvPr/>
        </p:nvSpPr>
        <p:spPr>
          <a:xfrm>
            <a:off x="-3589096" y="454575"/>
            <a:ext cx="9124740" cy="596253"/>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zh-TW" altLang="en-US">
                <a:noFill/>
              </a:rPr>
              <a:t>開發語言</a:t>
            </a:r>
            <a:endParaRPr lang="zh-TW" altLang="en-US" dirty="0">
              <a:noFill/>
            </a:endParaRPr>
          </a:p>
        </p:txBody>
      </p:sp>
      <p:pic>
        <p:nvPicPr>
          <p:cNvPr id="1026" name="Picture 2">
            <a:extLst>
              <a:ext uri="{FF2B5EF4-FFF2-40B4-BE49-F238E27FC236}">
                <a16:creationId xmlns:a16="http://schemas.microsoft.com/office/drawing/2014/main" id="{16055596-A700-276A-820D-CE3282AE87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8933" y="1493679"/>
            <a:ext cx="10152185" cy="42631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7"/>
          <p:cNvSpPr txBox="1">
            <a:spLocks noGrp="1"/>
          </p:cNvSpPr>
          <p:nvPr>
            <p:ph type="title"/>
          </p:nvPr>
        </p:nvSpPr>
        <p:spPr>
          <a:xfrm>
            <a:off x="5319300" y="2534912"/>
            <a:ext cx="6647974" cy="1089529"/>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7200"/>
              <a:buFont typeface="Arial"/>
              <a:buNone/>
            </a:pPr>
            <a:r>
              <a:rPr lang="zh-TW" sz="7200" dirty="0"/>
              <a:t>功能介紹</a:t>
            </a:r>
            <a:endParaRPr sz="7200" dirty="0"/>
          </a:p>
        </p:txBody>
      </p:sp>
      <p:cxnSp>
        <p:nvCxnSpPr>
          <p:cNvPr id="313" name="Google Shape;313;p17"/>
          <p:cNvCxnSpPr/>
          <p:nvPr/>
        </p:nvCxnSpPr>
        <p:spPr>
          <a:xfrm>
            <a:off x="5444359" y="3624441"/>
            <a:ext cx="304800" cy="0"/>
          </a:xfrm>
          <a:prstGeom prst="straightConnector1">
            <a:avLst/>
          </a:prstGeom>
          <a:noFill/>
          <a:ln w="25400" cap="flat" cmpd="sng">
            <a:solidFill>
              <a:srgbClr val="464646"/>
            </a:solidFill>
            <a:prstDash val="solid"/>
            <a:miter lim="800000"/>
            <a:headEnd type="none" w="sm" len="sm"/>
            <a:tailEnd type="none" w="sm" len="sm"/>
          </a:ln>
        </p:spPr>
      </p:cxnSp>
      <p:sp>
        <p:nvSpPr>
          <p:cNvPr id="4" name="Google Shape;42;p24">
            <a:extLst>
              <a:ext uri="{FF2B5EF4-FFF2-40B4-BE49-F238E27FC236}">
                <a16:creationId xmlns:a16="http://schemas.microsoft.com/office/drawing/2014/main" id="{B0044BC3-01D7-AA54-2563-8F16ADB0C6DC}"/>
              </a:ext>
            </a:extLst>
          </p:cNvPr>
          <p:cNvSpPr/>
          <p:nvPr/>
        </p:nvSpPr>
        <p:spPr>
          <a:xfrm>
            <a:off x="0"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 name="Google Shape;43;p24">
            <a:extLst>
              <a:ext uri="{FF2B5EF4-FFF2-40B4-BE49-F238E27FC236}">
                <a16:creationId xmlns:a16="http://schemas.microsoft.com/office/drawing/2014/main" id="{AEA77A3F-2E10-C396-0533-137D5A4DAA4A}"/>
              </a:ext>
            </a:extLst>
          </p:cNvPr>
          <p:cNvSpPr/>
          <p:nvPr/>
        </p:nvSpPr>
        <p:spPr>
          <a:xfrm rot="10800000" flipH="1">
            <a:off x="3228496"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6" name="Google Shape;44;p24">
            <a:extLst>
              <a:ext uri="{FF2B5EF4-FFF2-40B4-BE49-F238E27FC236}">
                <a16:creationId xmlns:a16="http://schemas.microsoft.com/office/drawing/2014/main" id="{927862A7-411D-8AD6-C471-B38A032D7160}"/>
              </a:ext>
            </a:extLst>
          </p:cNvPr>
          <p:cNvCxnSpPr/>
          <p:nvPr/>
        </p:nvCxnSpPr>
        <p:spPr>
          <a:xfrm flipH="1">
            <a:off x="3235236"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7" name="Google Shape;45;p24">
            <a:extLst>
              <a:ext uri="{FF2B5EF4-FFF2-40B4-BE49-F238E27FC236}">
                <a16:creationId xmlns:a16="http://schemas.microsoft.com/office/drawing/2014/main" id="{3D90B4B0-1507-F860-86DC-21B86E19B156}"/>
              </a:ext>
            </a:extLst>
          </p:cNvPr>
          <p:cNvSpPr txBox="1"/>
          <p:nvPr/>
        </p:nvSpPr>
        <p:spPr>
          <a:xfrm>
            <a:off x="838462" y="2557387"/>
            <a:ext cx="223651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三</a:t>
            </a: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8" name="Google Shape;46;p24">
            <a:extLst>
              <a:ext uri="{FF2B5EF4-FFF2-40B4-BE49-F238E27FC236}">
                <a16:creationId xmlns:a16="http://schemas.microsoft.com/office/drawing/2014/main" id="{0F933896-05FE-B0EE-7527-4C5545298398}"/>
              </a:ext>
            </a:extLst>
          </p:cNvPr>
          <p:cNvCxnSpPr/>
          <p:nvPr/>
        </p:nvCxnSpPr>
        <p:spPr>
          <a:xfrm>
            <a:off x="874083"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9" name="Google Shape;47;p24">
            <a:extLst>
              <a:ext uri="{FF2B5EF4-FFF2-40B4-BE49-F238E27FC236}">
                <a16:creationId xmlns:a16="http://schemas.microsoft.com/office/drawing/2014/main" id="{4E245A5D-481F-3141-0C4D-863F9A3B2A4C}"/>
              </a:ext>
            </a:extLst>
          </p:cNvPr>
          <p:cNvCxnSpPr/>
          <p:nvPr/>
        </p:nvCxnSpPr>
        <p:spPr>
          <a:xfrm>
            <a:off x="874084"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10" name="Google Shape;48;p24">
            <a:extLst>
              <a:ext uri="{FF2B5EF4-FFF2-40B4-BE49-F238E27FC236}">
                <a16:creationId xmlns:a16="http://schemas.microsoft.com/office/drawing/2014/main" id="{54B0684B-C451-BAD3-A089-61F8A95541F2}"/>
              </a:ext>
            </a:extLst>
          </p:cNvPr>
          <p:cNvSpPr/>
          <p:nvPr/>
        </p:nvSpPr>
        <p:spPr>
          <a:xfrm rot="5400000">
            <a:off x="3162740"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2" name="Google Shape;45;p24">
            <a:extLst>
              <a:ext uri="{FF2B5EF4-FFF2-40B4-BE49-F238E27FC236}">
                <a16:creationId xmlns:a16="http://schemas.microsoft.com/office/drawing/2014/main" id="{16C188A8-F869-8CF6-58BB-FD4FD761B35A}"/>
              </a:ext>
            </a:extLst>
          </p:cNvPr>
          <p:cNvSpPr txBox="1"/>
          <p:nvPr/>
        </p:nvSpPr>
        <p:spPr>
          <a:xfrm>
            <a:off x="42829" y="2557387"/>
            <a:ext cx="22365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四</a:t>
            </a:r>
            <a:r>
              <a:rPr lang="zh-TW" sz="40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no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6168E6-306C-2295-261D-81F912CCC64C}"/>
              </a:ext>
            </a:extLst>
          </p:cNvPr>
          <p:cNvSpPr>
            <a:spLocks noGrp="1"/>
          </p:cNvSpPr>
          <p:nvPr>
            <p:ph type="title"/>
          </p:nvPr>
        </p:nvSpPr>
        <p:spPr/>
        <p:txBody>
          <a:bodyPr/>
          <a:lstStyle/>
          <a:p>
            <a:r>
              <a:rPr lang="zh-TW" altLang="en-US" dirty="0"/>
              <a:t>功能介紹</a:t>
            </a:r>
            <a:r>
              <a:rPr lang="en-US" altLang="zh-TW" dirty="0"/>
              <a:t>-</a:t>
            </a:r>
            <a:r>
              <a:rPr lang="zh-TW" altLang="en-US" dirty="0"/>
              <a:t>搜尋</a:t>
            </a:r>
          </a:p>
        </p:txBody>
      </p:sp>
      <p:pic>
        <p:nvPicPr>
          <p:cNvPr id="4" name="圖片 3">
            <a:extLst>
              <a:ext uri="{FF2B5EF4-FFF2-40B4-BE49-F238E27FC236}">
                <a16:creationId xmlns:a16="http://schemas.microsoft.com/office/drawing/2014/main" id="{23D0408C-9202-9B56-9AEF-2A03F8B49F31}"/>
              </a:ext>
            </a:extLst>
          </p:cNvPr>
          <p:cNvPicPr>
            <a:picLocks noChangeAspect="1"/>
          </p:cNvPicPr>
          <p:nvPr/>
        </p:nvPicPr>
        <p:blipFill>
          <a:blip r:embed="rId3"/>
          <a:stretch>
            <a:fillRect/>
          </a:stretch>
        </p:blipFill>
        <p:spPr>
          <a:xfrm>
            <a:off x="2576598" y="1059827"/>
            <a:ext cx="5918091" cy="5197258"/>
          </a:xfrm>
          <a:prstGeom prst="rect">
            <a:avLst/>
          </a:prstGeom>
        </p:spPr>
      </p:pic>
    </p:spTree>
    <p:extLst>
      <p:ext uri="{BB962C8B-B14F-4D97-AF65-F5344CB8AC3E}">
        <p14:creationId xmlns:p14="http://schemas.microsoft.com/office/powerpoint/2010/main" val="360358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6168E6-306C-2295-261D-81F912CCC64C}"/>
              </a:ext>
            </a:extLst>
          </p:cNvPr>
          <p:cNvSpPr>
            <a:spLocks noGrp="1"/>
          </p:cNvSpPr>
          <p:nvPr>
            <p:ph type="title"/>
          </p:nvPr>
        </p:nvSpPr>
        <p:spPr/>
        <p:txBody>
          <a:bodyPr/>
          <a:lstStyle/>
          <a:p>
            <a:r>
              <a:rPr lang="zh-TW" altLang="en-US" dirty="0"/>
              <a:t>功能介紹</a:t>
            </a:r>
            <a:r>
              <a:rPr lang="en-US" altLang="zh-TW" dirty="0"/>
              <a:t>-</a:t>
            </a:r>
            <a:r>
              <a:rPr lang="zh-TW" altLang="en-US" dirty="0"/>
              <a:t>搜尋</a:t>
            </a:r>
          </a:p>
        </p:txBody>
      </p:sp>
      <p:pic>
        <p:nvPicPr>
          <p:cNvPr id="10" name="圖片 9">
            <a:extLst>
              <a:ext uri="{FF2B5EF4-FFF2-40B4-BE49-F238E27FC236}">
                <a16:creationId xmlns:a16="http://schemas.microsoft.com/office/drawing/2014/main" id="{9D8154C2-E605-A6B6-540A-FAD69EB71173}"/>
              </a:ext>
            </a:extLst>
          </p:cNvPr>
          <p:cNvPicPr>
            <a:picLocks noChangeAspect="1"/>
          </p:cNvPicPr>
          <p:nvPr/>
        </p:nvPicPr>
        <p:blipFill>
          <a:blip r:embed="rId3"/>
          <a:stretch>
            <a:fillRect/>
          </a:stretch>
        </p:blipFill>
        <p:spPr>
          <a:xfrm>
            <a:off x="2234682" y="1161801"/>
            <a:ext cx="7722636" cy="3687776"/>
          </a:xfrm>
          <a:prstGeom prst="rect">
            <a:avLst/>
          </a:prstGeom>
        </p:spPr>
      </p:pic>
      <p:pic>
        <p:nvPicPr>
          <p:cNvPr id="12" name="圖片 11">
            <a:extLst>
              <a:ext uri="{FF2B5EF4-FFF2-40B4-BE49-F238E27FC236}">
                <a16:creationId xmlns:a16="http://schemas.microsoft.com/office/drawing/2014/main" id="{41194E3A-C269-6D03-FA7C-8E4DF09300D7}"/>
              </a:ext>
            </a:extLst>
          </p:cNvPr>
          <p:cNvPicPr>
            <a:picLocks noChangeAspect="1"/>
          </p:cNvPicPr>
          <p:nvPr/>
        </p:nvPicPr>
        <p:blipFill>
          <a:blip r:embed="rId4"/>
          <a:stretch>
            <a:fillRect/>
          </a:stretch>
        </p:blipFill>
        <p:spPr>
          <a:xfrm>
            <a:off x="2234682" y="4849577"/>
            <a:ext cx="7722636" cy="1688987"/>
          </a:xfrm>
          <a:prstGeom prst="rect">
            <a:avLst/>
          </a:prstGeom>
        </p:spPr>
      </p:pic>
    </p:spTree>
    <p:extLst>
      <p:ext uri="{BB962C8B-B14F-4D97-AF65-F5344CB8AC3E}">
        <p14:creationId xmlns:p14="http://schemas.microsoft.com/office/powerpoint/2010/main" val="40258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body" idx="1"/>
          </p:nvPr>
        </p:nvSpPr>
        <p:spPr>
          <a:xfrm>
            <a:off x="6735135" y="1571506"/>
            <a:ext cx="3664100" cy="3877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1"/>
              </a:buClr>
              <a:buSzPts val="2800"/>
              <a:buNone/>
            </a:pPr>
            <a:r>
              <a:rPr lang="zh-TW" sz="2800" dirty="0"/>
              <a:t>前言</a:t>
            </a:r>
            <a:endParaRPr sz="2800" dirty="0"/>
          </a:p>
        </p:txBody>
      </p:sp>
      <p:sp>
        <p:nvSpPr>
          <p:cNvPr id="112" name="Google Shape;112;p2"/>
          <p:cNvSpPr txBox="1">
            <a:spLocks noGrp="1"/>
          </p:cNvSpPr>
          <p:nvPr>
            <p:ph type="body" idx="2"/>
          </p:nvPr>
        </p:nvSpPr>
        <p:spPr>
          <a:xfrm>
            <a:off x="6735134" y="2685819"/>
            <a:ext cx="4878797" cy="3877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1"/>
              </a:buClr>
              <a:buSzPts val="2800"/>
              <a:buNone/>
            </a:pPr>
            <a:r>
              <a:rPr lang="zh-TW" sz="2800" dirty="0"/>
              <a:t>開發環境、語言與資料庫結構</a:t>
            </a:r>
            <a:endParaRPr sz="2800" dirty="0"/>
          </a:p>
        </p:txBody>
      </p:sp>
      <p:sp>
        <p:nvSpPr>
          <p:cNvPr id="113" name="Google Shape;113;p2"/>
          <p:cNvSpPr txBox="1">
            <a:spLocks noGrp="1"/>
          </p:cNvSpPr>
          <p:nvPr>
            <p:ph type="body" idx="3"/>
          </p:nvPr>
        </p:nvSpPr>
        <p:spPr>
          <a:xfrm>
            <a:off x="6735135" y="3791331"/>
            <a:ext cx="3664100" cy="3877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1"/>
              </a:buClr>
              <a:buSzPts val="2800"/>
              <a:buNone/>
            </a:pPr>
            <a:r>
              <a:rPr lang="zh-TW" sz="2800" dirty="0"/>
              <a:t>功能介紹與展示</a:t>
            </a:r>
            <a:endParaRPr sz="2800" dirty="0"/>
          </a:p>
        </p:txBody>
      </p:sp>
      <p:sp>
        <p:nvSpPr>
          <p:cNvPr id="114" name="Google Shape;114;p2"/>
          <p:cNvSpPr txBox="1">
            <a:spLocks noGrp="1"/>
          </p:cNvSpPr>
          <p:nvPr>
            <p:ph type="body" idx="4"/>
          </p:nvPr>
        </p:nvSpPr>
        <p:spPr>
          <a:xfrm>
            <a:off x="6735135" y="4903444"/>
            <a:ext cx="3664100" cy="3877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accent1"/>
              </a:buClr>
              <a:buSzPts val="2800"/>
              <a:buNone/>
            </a:pPr>
            <a:r>
              <a:rPr lang="zh-TW" sz="2800" dirty="0"/>
              <a:t>結語</a:t>
            </a:r>
            <a:endParaRPr sz="2800" dirty="0"/>
          </a:p>
        </p:txBody>
      </p:sp>
      <p:sp>
        <p:nvSpPr>
          <p:cNvPr id="16" name="Google Shape;42;p24">
            <a:extLst>
              <a:ext uri="{FF2B5EF4-FFF2-40B4-BE49-F238E27FC236}">
                <a16:creationId xmlns:a16="http://schemas.microsoft.com/office/drawing/2014/main" id="{A6449DFD-19BE-4496-6662-C91BE8F9329B}"/>
              </a:ext>
            </a:extLst>
          </p:cNvPr>
          <p:cNvSpPr/>
          <p:nvPr/>
        </p:nvSpPr>
        <p:spPr>
          <a:xfrm>
            <a:off x="-5059986" y="11097"/>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 name="Google Shape;43;p24">
            <a:extLst>
              <a:ext uri="{FF2B5EF4-FFF2-40B4-BE49-F238E27FC236}">
                <a16:creationId xmlns:a16="http://schemas.microsoft.com/office/drawing/2014/main" id="{C4372826-852E-4DE7-80B5-614D4A70CAE8}"/>
              </a:ext>
            </a:extLst>
          </p:cNvPr>
          <p:cNvSpPr/>
          <p:nvPr/>
        </p:nvSpPr>
        <p:spPr>
          <a:xfrm rot="10800000" flipH="1">
            <a:off x="-1831490" y="11097"/>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18" name="Google Shape;44;p24">
            <a:extLst>
              <a:ext uri="{FF2B5EF4-FFF2-40B4-BE49-F238E27FC236}">
                <a16:creationId xmlns:a16="http://schemas.microsoft.com/office/drawing/2014/main" id="{3B466973-DCB6-4E06-A9AD-3E74FB41F58C}"/>
              </a:ext>
            </a:extLst>
          </p:cNvPr>
          <p:cNvCxnSpPr/>
          <p:nvPr/>
        </p:nvCxnSpPr>
        <p:spPr>
          <a:xfrm flipH="1">
            <a:off x="-1824750" y="-59924"/>
            <a:ext cx="1759349" cy="7022237"/>
          </a:xfrm>
          <a:prstGeom prst="straightConnector1">
            <a:avLst/>
          </a:prstGeom>
          <a:noFill/>
          <a:ln w="101600" cap="flat" cmpd="sng">
            <a:solidFill>
              <a:srgbClr val="DF8200"/>
            </a:solidFill>
            <a:prstDash val="solid"/>
            <a:miter lim="800000"/>
            <a:headEnd type="none" w="sm" len="sm"/>
            <a:tailEnd type="none" w="sm" len="sm"/>
          </a:ln>
        </p:spPr>
      </p:cxnSp>
      <p:cxnSp>
        <p:nvCxnSpPr>
          <p:cNvPr id="19" name="Google Shape;46;p24">
            <a:extLst>
              <a:ext uri="{FF2B5EF4-FFF2-40B4-BE49-F238E27FC236}">
                <a16:creationId xmlns:a16="http://schemas.microsoft.com/office/drawing/2014/main" id="{3804CCC9-031F-177D-1106-DE076C6188FA}"/>
              </a:ext>
            </a:extLst>
          </p:cNvPr>
          <p:cNvCxnSpPr/>
          <p:nvPr/>
        </p:nvCxnSpPr>
        <p:spPr>
          <a:xfrm>
            <a:off x="-4185903" y="3305031"/>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20" name="Google Shape;47;p24">
            <a:extLst>
              <a:ext uri="{FF2B5EF4-FFF2-40B4-BE49-F238E27FC236}">
                <a16:creationId xmlns:a16="http://schemas.microsoft.com/office/drawing/2014/main" id="{A80C81DC-F719-3222-35CB-ED8EA029E94B}"/>
              </a:ext>
            </a:extLst>
          </p:cNvPr>
          <p:cNvCxnSpPr/>
          <p:nvPr/>
        </p:nvCxnSpPr>
        <p:spPr>
          <a:xfrm>
            <a:off x="-5059986" y="3451194"/>
            <a:ext cx="664807" cy="0"/>
          </a:xfrm>
          <a:prstGeom prst="straightConnector1">
            <a:avLst/>
          </a:prstGeom>
          <a:noFill/>
          <a:ln w="9525" cap="flat" cmpd="sng">
            <a:solidFill>
              <a:schemeClr val="lt1"/>
            </a:solidFill>
            <a:prstDash val="solid"/>
            <a:miter lim="800000"/>
            <a:headEnd type="none" w="sm" len="sm"/>
            <a:tailEnd type="none" w="sm" len="sm"/>
          </a:ln>
        </p:spPr>
      </p:cxnSp>
      <p:sp>
        <p:nvSpPr>
          <p:cNvPr id="21" name="Google Shape;48;p24">
            <a:extLst>
              <a:ext uri="{FF2B5EF4-FFF2-40B4-BE49-F238E27FC236}">
                <a16:creationId xmlns:a16="http://schemas.microsoft.com/office/drawing/2014/main" id="{6AE76676-6993-0AF1-6C73-20326B13C356}"/>
              </a:ext>
            </a:extLst>
          </p:cNvPr>
          <p:cNvSpPr/>
          <p:nvPr/>
        </p:nvSpPr>
        <p:spPr>
          <a:xfrm rot="5400000">
            <a:off x="-4420756"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6168E6-306C-2295-261D-81F912CCC64C}"/>
              </a:ext>
            </a:extLst>
          </p:cNvPr>
          <p:cNvSpPr>
            <a:spLocks noGrp="1"/>
          </p:cNvSpPr>
          <p:nvPr>
            <p:ph type="title"/>
          </p:nvPr>
        </p:nvSpPr>
        <p:spPr/>
        <p:txBody>
          <a:bodyPr/>
          <a:lstStyle/>
          <a:p>
            <a:r>
              <a:rPr lang="zh-TW" altLang="en-US" dirty="0"/>
              <a:t>功能介紹</a:t>
            </a:r>
            <a:r>
              <a:rPr lang="en-US" altLang="zh-TW" dirty="0"/>
              <a:t>-</a:t>
            </a:r>
            <a:r>
              <a:rPr lang="zh-TW" altLang="en-US" dirty="0"/>
              <a:t>比較</a:t>
            </a:r>
          </a:p>
        </p:txBody>
      </p:sp>
      <p:pic>
        <p:nvPicPr>
          <p:cNvPr id="4" name="圖片 3">
            <a:extLst>
              <a:ext uri="{FF2B5EF4-FFF2-40B4-BE49-F238E27FC236}">
                <a16:creationId xmlns:a16="http://schemas.microsoft.com/office/drawing/2014/main" id="{58A5E187-A826-EBDA-6CED-242971A971A8}"/>
              </a:ext>
            </a:extLst>
          </p:cNvPr>
          <p:cNvPicPr>
            <a:picLocks noChangeAspect="1"/>
          </p:cNvPicPr>
          <p:nvPr/>
        </p:nvPicPr>
        <p:blipFill>
          <a:blip r:embed="rId3"/>
          <a:stretch>
            <a:fillRect/>
          </a:stretch>
        </p:blipFill>
        <p:spPr>
          <a:xfrm>
            <a:off x="7997521" y="597836"/>
            <a:ext cx="3221205" cy="5662327"/>
          </a:xfrm>
          <a:prstGeom prst="rect">
            <a:avLst/>
          </a:prstGeom>
        </p:spPr>
      </p:pic>
      <p:pic>
        <p:nvPicPr>
          <p:cNvPr id="7" name="圖片 6">
            <a:extLst>
              <a:ext uri="{FF2B5EF4-FFF2-40B4-BE49-F238E27FC236}">
                <a16:creationId xmlns:a16="http://schemas.microsoft.com/office/drawing/2014/main" id="{E142D867-8975-5661-89B6-7CE7F4C396E4}"/>
              </a:ext>
            </a:extLst>
          </p:cNvPr>
          <p:cNvPicPr>
            <a:picLocks noChangeAspect="1"/>
          </p:cNvPicPr>
          <p:nvPr/>
        </p:nvPicPr>
        <p:blipFill>
          <a:blip r:embed="rId4"/>
          <a:stretch>
            <a:fillRect/>
          </a:stretch>
        </p:blipFill>
        <p:spPr>
          <a:xfrm>
            <a:off x="615821" y="1769884"/>
            <a:ext cx="6888004" cy="3987103"/>
          </a:xfrm>
          <a:prstGeom prst="rect">
            <a:avLst/>
          </a:prstGeom>
        </p:spPr>
      </p:pic>
    </p:spTree>
    <p:extLst>
      <p:ext uri="{BB962C8B-B14F-4D97-AF65-F5344CB8AC3E}">
        <p14:creationId xmlns:p14="http://schemas.microsoft.com/office/powerpoint/2010/main" val="852195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6168E6-306C-2295-261D-81F912CCC64C}"/>
              </a:ext>
            </a:extLst>
          </p:cNvPr>
          <p:cNvSpPr>
            <a:spLocks noGrp="1"/>
          </p:cNvSpPr>
          <p:nvPr>
            <p:ph type="title"/>
          </p:nvPr>
        </p:nvSpPr>
        <p:spPr/>
        <p:txBody>
          <a:bodyPr/>
          <a:lstStyle/>
          <a:p>
            <a:r>
              <a:rPr lang="zh-TW" altLang="en-US" dirty="0"/>
              <a:t>功能介紹</a:t>
            </a:r>
            <a:r>
              <a:rPr lang="en-US" altLang="zh-TW" dirty="0"/>
              <a:t>-</a:t>
            </a:r>
            <a:r>
              <a:rPr lang="zh-TW" altLang="en-US" dirty="0"/>
              <a:t>討論區</a:t>
            </a:r>
          </a:p>
        </p:txBody>
      </p:sp>
      <p:pic>
        <p:nvPicPr>
          <p:cNvPr id="7" name="圖片 6">
            <a:extLst>
              <a:ext uri="{FF2B5EF4-FFF2-40B4-BE49-F238E27FC236}">
                <a16:creationId xmlns:a16="http://schemas.microsoft.com/office/drawing/2014/main" id="{A1A4FA51-2EA3-3AF4-93DD-98A028F0629B}"/>
              </a:ext>
            </a:extLst>
          </p:cNvPr>
          <p:cNvPicPr>
            <a:picLocks noChangeAspect="1"/>
          </p:cNvPicPr>
          <p:nvPr/>
        </p:nvPicPr>
        <p:blipFill>
          <a:blip r:embed="rId3"/>
          <a:stretch>
            <a:fillRect/>
          </a:stretch>
        </p:blipFill>
        <p:spPr>
          <a:xfrm>
            <a:off x="1433569" y="1549052"/>
            <a:ext cx="9324862" cy="4273250"/>
          </a:xfrm>
          <a:prstGeom prst="rect">
            <a:avLst/>
          </a:prstGeom>
        </p:spPr>
      </p:pic>
    </p:spTree>
    <p:extLst>
      <p:ext uri="{BB962C8B-B14F-4D97-AF65-F5344CB8AC3E}">
        <p14:creationId xmlns:p14="http://schemas.microsoft.com/office/powerpoint/2010/main" val="18652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6168E6-306C-2295-261D-81F912CCC64C}"/>
              </a:ext>
            </a:extLst>
          </p:cNvPr>
          <p:cNvSpPr>
            <a:spLocks noGrp="1"/>
          </p:cNvSpPr>
          <p:nvPr>
            <p:ph type="title"/>
          </p:nvPr>
        </p:nvSpPr>
        <p:spPr/>
        <p:txBody>
          <a:bodyPr/>
          <a:lstStyle/>
          <a:p>
            <a:r>
              <a:rPr lang="zh-TW" altLang="en-US" dirty="0"/>
              <a:t>功能介紹</a:t>
            </a:r>
            <a:r>
              <a:rPr lang="en-US" altLang="zh-TW" dirty="0"/>
              <a:t>-</a:t>
            </a:r>
            <a:r>
              <a:rPr lang="zh-TW" altLang="en-US" dirty="0"/>
              <a:t>收藏</a:t>
            </a:r>
          </a:p>
        </p:txBody>
      </p:sp>
      <p:pic>
        <p:nvPicPr>
          <p:cNvPr id="4" name="圖片 3">
            <a:extLst>
              <a:ext uri="{FF2B5EF4-FFF2-40B4-BE49-F238E27FC236}">
                <a16:creationId xmlns:a16="http://schemas.microsoft.com/office/drawing/2014/main" id="{049F6B1D-A762-A55B-C934-7E0A0B70DCE6}"/>
              </a:ext>
            </a:extLst>
          </p:cNvPr>
          <p:cNvPicPr>
            <a:picLocks noChangeAspect="1"/>
          </p:cNvPicPr>
          <p:nvPr/>
        </p:nvPicPr>
        <p:blipFill>
          <a:blip r:embed="rId3"/>
          <a:stretch>
            <a:fillRect/>
          </a:stretch>
        </p:blipFill>
        <p:spPr>
          <a:xfrm>
            <a:off x="2037030" y="1452141"/>
            <a:ext cx="8117940" cy="4556486"/>
          </a:xfrm>
          <a:prstGeom prst="rect">
            <a:avLst/>
          </a:prstGeom>
        </p:spPr>
      </p:pic>
    </p:spTree>
    <p:extLst>
      <p:ext uri="{BB962C8B-B14F-4D97-AF65-F5344CB8AC3E}">
        <p14:creationId xmlns:p14="http://schemas.microsoft.com/office/powerpoint/2010/main" val="377204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6168E6-306C-2295-261D-81F912CCC64C}"/>
              </a:ext>
            </a:extLst>
          </p:cNvPr>
          <p:cNvSpPr>
            <a:spLocks noGrp="1"/>
          </p:cNvSpPr>
          <p:nvPr>
            <p:ph type="title"/>
          </p:nvPr>
        </p:nvSpPr>
        <p:spPr/>
        <p:txBody>
          <a:bodyPr/>
          <a:lstStyle/>
          <a:p>
            <a:r>
              <a:rPr lang="zh-TW" altLang="en-US" dirty="0"/>
              <a:t>功能介紹</a:t>
            </a:r>
            <a:r>
              <a:rPr lang="en-US" altLang="zh-TW" dirty="0"/>
              <a:t>-</a:t>
            </a:r>
            <a:r>
              <a:rPr lang="zh-TW" altLang="en-US" dirty="0"/>
              <a:t>後台管理</a:t>
            </a:r>
          </a:p>
        </p:txBody>
      </p:sp>
      <p:pic>
        <p:nvPicPr>
          <p:cNvPr id="7" name="圖片 6">
            <a:extLst>
              <a:ext uri="{FF2B5EF4-FFF2-40B4-BE49-F238E27FC236}">
                <a16:creationId xmlns:a16="http://schemas.microsoft.com/office/drawing/2014/main" id="{E95305B3-8746-86D4-C145-6AEFCEF0D6F2}"/>
              </a:ext>
            </a:extLst>
          </p:cNvPr>
          <p:cNvPicPr>
            <a:picLocks noChangeAspect="1"/>
          </p:cNvPicPr>
          <p:nvPr/>
        </p:nvPicPr>
        <p:blipFill>
          <a:blip r:embed="rId3"/>
          <a:stretch>
            <a:fillRect/>
          </a:stretch>
        </p:blipFill>
        <p:spPr>
          <a:xfrm>
            <a:off x="1068355" y="1500712"/>
            <a:ext cx="10080000" cy="4529171"/>
          </a:xfrm>
          <a:prstGeom prst="rect">
            <a:avLst/>
          </a:prstGeom>
        </p:spPr>
      </p:pic>
    </p:spTree>
    <p:extLst>
      <p:ext uri="{BB962C8B-B14F-4D97-AF65-F5344CB8AC3E}">
        <p14:creationId xmlns:p14="http://schemas.microsoft.com/office/powerpoint/2010/main" val="658015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6168E6-306C-2295-261D-81F912CCC64C}"/>
              </a:ext>
            </a:extLst>
          </p:cNvPr>
          <p:cNvSpPr>
            <a:spLocks noGrp="1"/>
          </p:cNvSpPr>
          <p:nvPr>
            <p:ph type="title"/>
          </p:nvPr>
        </p:nvSpPr>
        <p:spPr/>
        <p:txBody>
          <a:bodyPr/>
          <a:lstStyle/>
          <a:p>
            <a:r>
              <a:rPr lang="zh-TW" altLang="en-US" dirty="0"/>
              <a:t>功能介紹</a:t>
            </a:r>
            <a:r>
              <a:rPr lang="en-US" altLang="zh-TW" dirty="0"/>
              <a:t>-</a:t>
            </a:r>
            <a:r>
              <a:rPr lang="zh-TW" altLang="en-US" dirty="0"/>
              <a:t>後台管理</a:t>
            </a:r>
          </a:p>
        </p:txBody>
      </p:sp>
      <p:pic>
        <p:nvPicPr>
          <p:cNvPr id="4" name="圖片 3">
            <a:extLst>
              <a:ext uri="{FF2B5EF4-FFF2-40B4-BE49-F238E27FC236}">
                <a16:creationId xmlns:a16="http://schemas.microsoft.com/office/drawing/2014/main" id="{A527EC57-EF2A-89EA-0163-BA9DF0E8E459}"/>
              </a:ext>
            </a:extLst>
          </p:cNvPr>
          <p:cNvPicPr>
            <a:picLocks noChangeAspect="1"/>
          </p:cNvPicPr>
          <p:nvPr/>
        </p:nvPicPr>
        <p:blipFill>
          <a:blip r:embed="rId3"/>
          <a:stretch>
            <a:fillRect/>
          </a:stretch>
        </p:blipFill>
        <p:spPr>
          <a:xfrm>
            <a:off x="1068355" y="1500712"/>
            <a:ext cx="10080000" cy="4534635"/>
          </a:xfrm>
          <a:prstGeom prst="rect">
            <a:avLst/>
          </a:prstGeom>
        </p:spPr>
      </p:pic>
    </p:spTree>
    <p:extLst>
      <p:ext uri="{BB962C8B-B14F-4D97-AF65-F5344CB8AC3E}">
        <p14:creationId xmlns:p14="http://schemas.microsoft.com/office/powerpoint/2010/main" val="1686036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5319300" y="2534932"/>
            <a:ext cx="4690974" cy="1089489"/>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7200"/>
              <a:buFont typeface="Arial"/>
              <a:buNone/>
            </a:pPr>
            <a:r>
              <a:rPr lang="zh-TW" altLang="en-US" dirty="0"/>
              <a:t>功能展示</a:t>
            </a:r>
            <a:endParaRPr dirty="0"/>
          </a:p>
        </p:txBody>
      </p:sp>
      <p:cxnSp>
        <p:nvCxnSpPr>
          <p:cNvPr id="319" name="Google Shape;319;p18"/>
          <p:cNvCxnSpPr/>
          <p:nvPr/>
        </p:nvCxnSpPr>
        <p:spPr>
          <a:xfrm>
            <a:off x="5444359" y="3560923"/>
            <a:ext cx="304800" cy="0"/>
          </a:xfrm>
          <a:prstGeom prst="straightConnector1">
            <a:avLst/>
          </a:prstGeom>
          <a:noFill/>
          <a:ln w="25400" cap="flat" cmpd="sng">
            <a:solidFill>
              <a:srgbClr val="464646"/>
            </a:solidFill>
            <a:prstDash val="solid"/>
            <a:miter lim="800000"/>
            <a:headEnd type="none" w="sm" len="sm"/>
            <a:tailEnd type="none" w="sm" len="sm"/>
          </a:ln>
        </p:spPr>
      </p:cxnSp>
      <p:sp>
        <p:nvSpPr>
          <p:cNvPr id="4" name="Google Shape;42;p24">
            <a:extLst>
              <a:ext uri="{FF2B5EF4-FFF2-40B4-BE49-F238E27FC236}">
                <a16:creationId xmlns:a16="http://schemas.microsoft.com/office/drawing/2014/main" id="{AAF73F2B-C10C-80DB-E6AC-720499C90BB6}"/>
              </a:ext>
            </a:extLst>
          </p:cNvPr>
          <p:cNvSpPr/>
          <p:nvPr/>
        </p:nvSpPr>
        <p:spPr>
          <a:xfrm>
            <a:off x="0"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 name="Google Shape;43;p24">
            <a:extLst>
              <a:ext uri="{FF2B5EF4-FFF2-40B4-BE49-F238E27FC236}">
                <a16:creationId xmlns:a16="http://schemas.microsoft.com/office/drawing/2014/main" id="{B54C1B8E-8BE4-34A9-C3ED-77DE01E83071}"/>
              </a:ext>
            </a:extLst>
          </p:cNvPr>
          <p:cNvSpPr/>
          <p:nvPr/>
        </p:nvSpPr>
        <p:spPr>
          <a:xfrm rot="10800000" flipH="1">
            <a:off x="3228496"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6" name="Google Shape;44;p24">
            <a:extLst>
              <a:ext uri="{FF2B5EF4-FFF2-40B4-BE49-F238E27FC236}">
                <a16:creationId xmlns:a16="http://schemas.microsoft.com/office/drawing/2014/main" id="{558D17A2-25C4-1840-3E78-C5D5E57B7119}"/>
              </a:ext>
            </a:extLst>
          </p:cNvPr>
          <p:cNvCxnSpPr/>
          <p:nvPr/>
        </p:nvCxnSpPr>
        <p:spPr>
          <a:xfrm flipH="1">
            <a:off x="3235236"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7" name="Google Shape;45;p24">
            <a:extLst>
              <a:ext uri="{FF2B5EF4-FFF2-40B4-BE49-F238E27FC236}">
                <a16:creationId xmlns:a16="http://schemas.microsoft.com/office/drawing/2014/main" id="{F045EBF5-2E40-0932-E5CA-95EC2C1FB589}"/>
              </a:ext>
            </a:extLst>
          </p:cNvPr>
          <p:cNvSpPr txBox="1"/>
          <p:nvPr/>
        </p:nvSpPr>
        <p:spPr>
          <a:xfrm>
            <a:off x="838462" y="2557387"/>
            <a:ext cx="223651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rPr>
              <a:t>三</a:t>
            </a: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8" name="Google Shape;46;p24">
            <a:extLst>
              <a:ext uri="{FF2B5EF4-FFF2-40B4-BE49-F238E27FC236}">
                <a16:creationId xmlns:a16="http://schemas.microsoft.com/office/drawing/2014/main" id="{A303FE6C-C0DD-EE4C-D96B-E6B36058F7E2}"/>
              </a:ext>
            </a:extLst>
          </p:cNvPr>
          <p:cNvCxnSpPr/>
          <p:nvPr/>
        </p:nvCxnSpPr>
        <p:spPr>
          <a:xfrm>
            <a:off x="874083"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9" name="Google Shape;47;p24">
            <a:extLst>
              <a:ext uri="{FF2B5EF4-FFF2-40B4-BE49-F238E27FC236}">
                <a16:creationId xmlns:a16="http://schemas.microsoft.com/office/drawing/2014/main" id="{49076FE0-0448-9DF5-180B-CE3D4E2F9F0B}"/>
              </a:ext>
            </a:extLst>
          </p:cNvPr>
          <p:cNvCxnSpPr/>
          <p:nvPr/>
        </p:nvCxnSpPr>
        <p:spPr>
          <a:xfrm>
            <a:off x="874084"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10" name="Google Shape;48;p24">
            <a:extLst>
              <a:ext uri="{FF2B5EF4-FFF2-40B4-BE49-F238E27FC236}">
                <a16:creationId xmlns:a16="http://schemas.microsoft.com/office/drawing/2014/main" id="{03F52DB7-3DCB-2C96-99A9-56117EA99FC4}"/>
              </a:ext>
            </a:extLst>
          </p:cNvPr>
          <p:cNvSpPr/>
          <p:nvPr/>
        </p:nvSpPr>
        <p:spPr>
          <a:xfrm rot="5400000">
            <a:off x="3162740"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Tree>
    <p:extLst>
      <p:ext uri="{BB962C8B-B14F-4D97-AF65-F5344CB8AC3E}">
        <p14:creationId xmlns:p14="http://schemas.microsoft.com/office/powerpoint/2010/main" val="2597663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5319300" y="2534912"/>
            <a:ext cx="2031325" cy="1089529"/>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7200"/>
              <a:buFont typeface="Arial"/>
              <a:buNone/>
            </a:pPr>
            <a:r>
              <a:rPr lang="zh-TW" dirty="0"/>
              <a:t>結語</a:t>
            </a:r>
            <a:endParaRPr dirty="0"/>
          </a:p>
        </p:txBody>
      </p:sp>
      <p:cxnSp>
        <p:nvCxnSpPr>
          <p:cNvPr id="319" name="Google Shape;319;p18"/>
          <p:cNvCxnSpPr/>
          <p:nvPr/>
        </p:nvCxnSpPr>
        <p:spPr>
          <a:xfrm>
            <a:off x="5444359" y="3560923"/>
            <a:ext cx="304800" cy="0"/>
          </a:xfrm>
          <a:prstGeom prst="straightConnector1">
            <a:avLst/>
          </a:prstGeom>
          <a:noFill/>
          <a:ln w="25400" cap="flat" cmpd="sng">
            <a:solidFill>
              <a:srgbClr val="464646"/>
            </a:solidFill>
            <a:prstDash val="solid"/>
            <a:miter lim="800000"/>
            <a:headEnd type="none" w="sm" len="sm"/>
            <a:tailEnd type="none" w="sm" len="sm"/>
          </a:ln>
        </p:spPr>
      </p:cxnSp>
      <p:sp>
        <p:nvSpPr>
          <p:cNvPr id="4" name="Google Shape;42;p24">
            <a:extLst>
              <a:ext uri="{FF2B5EF4-FFF2-40B4-BE49-F238E27FC236}">
                <a16:creationId xmlns:a16="http://schemas.microsoft.com/office/drawing/2014/main" id="{AAF73F2B-C10C-80DB-E6AC-720499C90BB6}"/>
              </a:ext>
            </a:extLst>
          </p:cNvPr>
          <p:cNvSpPr/>
          <p:nvPr/>
        </p:nvSpPr>
        <p:spPr>
          <a:xfrm>
            <a:off x="0"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 name="Google Shape;43;p24">
            <a:extLst>
              <a:ext uri="{FF2B5EF4-FFF2-40B4-BE49-F238E27FC236}">
                <a16:creationId xmlns:a16="http://schemas.microsoft.com/office/drawing/2014/main" id="{B54C1B8E-8BE4-34A9-C3ED-77DE01E83071}"/>
              </a:ext>
            </a:extLst>
          </p:cNvPr>
          <p:cNvSpPr/>
          <p:nvPr/>
        </p:nvSpPr>
        <p:spPr>
          <a:xfrm rot="10800000" flipH="1">
            <a:off x="3228496"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6" name="Google Shape;44;p24">
            <a:extLst>
              <a:ext uri="{FF2B5EF4-FFF2-40B4-BE49-F238E27FC236}">
                <a16:creationId xmlns:a16="http://schemas.microsoft.com/office/drawing/2014/main" id="{558D17A2-25C4-1840-3E78-C5D5E57B7119}"/>
              </a:ext>
            </a:extLst>
          </p:cNvPr>
          <p:cNvCxnSpPr/>
          <p:nvPr/>
        </p:nvCxnSpPr>
        <p:spPr>
          <a:xfrm flipH="1">
            <a:off x="3235236"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7" name="Google Shape;45;p24">
            <a:extLst>
              <a:ext uri="{FF2B5EF4-FFF2-40B4-BE49-F238E27FC236}">
                <a16:creationId xmlns:a16="http://schemas.microsoft.com/office/drawing/2014/main" id="{F045EBF5-2E40-0932-E5CA-95EC2C1FB589}"/>
              </a:ext>
            </a:extLst>
          </p:cNvPr>
          <p:cNvSpPr txBox="1"/>
          <p:nvPr/>
        </p:nvSpPr>
        <p:spPr>
          <a:xfrm>
            <a:off x="838462" y="2557387"/>
            <a:ext cx="22365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四</a:t>
            </a: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8" name="Google Shape;46;p24">
            <a:extLst>
              <a:ext uri="{FF2B5EF4-FFF2-40B4-BE49-F238E27FC236}">
                <a16:creationId xmlns:a16="http://schemas.microsoft.com/office/drawing/2014/main" id="{A303FE6C-C0DD-EE4C-D96B-E6B36058F7E2}"/>
              </a:ext>
            </a:extLst>
          </p:cNvPr>
          <p:cNvCxnSpPr/>
          <p:nvPr/>
        </p:nvCxnSpPr>
        <p:spPr>
          <a:xfrm>
            <a:off x="874083"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9" name="Google Shape;47;p24">
            <a:extLst>
              <a:ext uri="{FF2B5EF4-FFF2-40B4-BE49-F238E27FC236}">
                <a16:creationId xmlns:a16="http://schemas.microsoft.com/office/drawing/2014/main" id="{49076FE0-0448-9DF5-180B-CE3D4E2F9F0B}"/>
              </a:ext>
            </a:extLst>
          </p:cNvPr>
          <p:cNvCxnSpPr/>
          <p:nvPr/>
        </p:nvCxnSpPr>
        <p:spPr>
          <a:xfrm>
            <a:off x="874084"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10" name="Google Shape;48;p24">
            <a:extLst>
              <a:ext uri="{FF2B5EF4-FFF2-40B4-BE49-F238E27FC236}">
                <a16:creationId xmlns:a16="http://schemas.microsoft.com/office/drawing/2014/main" id="{03F52DB7-3DCB-2C96-99A9-56117EA99FC4}"/>
              </a:ext>
            </a:extLst>
          </p:cNvPr>
          <p:cNvSpPr/>
          <p:nvPr/>
        </p:nvSpPr>
        <p:spPr>
          <a:xfrm rot="5400000">
            <a:off x="3162740"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Google Shape;185;p8"/>
          <p:cNvSpPr/>
          <p:nvPr/>
        </p:nvSpPr>
        <p:spPr>
          <a:xfrm>
            <a:off x="3995691" y="1889963"/>
            <a:ext cx="1938127" cy="1938127"/>
          </a:xfrm>
          <a:prstGeom prst="ellipse">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4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價格</a:t>
            </a: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12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price</a:t>
            </a:r>
            <a:endParaRPr sz="11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86" name="Google Shape;186;p8"/>
          <p:cNvSpPr/>
          <p:nvPr/>
        </p:nvSpPr>
        <p:spPr>
          <a:xfrm>
            <a:off x="6403329" y="1889963"/>
            <a:ext cx="1938127" cy="1938127"/>
          </a:xfrm>
          <a:prstGeom prst="ellipse">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4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重量</a:t>
            </a: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12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weight</a:t>
            </a:r>
            <a:endParaRPr sz="11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87" name="Google Shape;187;p8"/>
          <p:cNvSpPr/>
          <p:nvPr/>
        </p:nvSpPr>
        <p:spPr>
          <a:xfrm>
            <a:off x="5199510" y="3975039"/>
            <a:ext cx="1938127" cy="1938127"/>
          </a:xfrm>
          <a:prstGeom prst="ellipse">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4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性能</a:t>
            </a:r>
            <a:endParaRPr sz="11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12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performance</a:t>
            </a:r>
            <a:endParaRPr sz="11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88" name="Google Shape;188;p8"/>
          <p:cNvSpPr/>
          <p:nvPr/>
        </p:nvSpPr>
        <p:spPr>
          <a:xfrm>
            <a:off x="5199509" y="2584987"/>
            <a:ext cx="1938127" cy="19381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 name="標題 2">
            <a:extLst>
              <a:ext uri="{FF2B5EF4-FFF2-40B4-BE49-F238E27FC236}">
                <a16:creationId xmlns:a16="http://schemas.microsoft.com/office/drawing/2014/main" id="{AB0F64DF-1B8A-4B9A-F0A4-C0BB215DDF1A}"/>
              </a:ext>
            </a:extLst>
          </p:cNvPr>
          <p:cNvSpPr>
            <a:spLocks noGrp="1"/>
          </p:cNvSpPr>
          <p:nvPr>
            <p:ph type="title"/>
          </p:nvPr>
        </p:nvSpPr>
        <p:spPr>
          <a:xfrm>
            <a:off x="973274" y="374391"/>
            <a:ext cx="9124740" cy="646290"/>
          </a:xfrm>
        </p:spPr>
        <p:txBody>
          <a:bodyPr/>
          <a:lstStyle/>
          <a:p>
            <a:r>
              <a:rPr lang="zh-TW" altLang="en-US" dirty="0"/>
              <a:t>結語</a:t>
            </a:r>
          </a:p>
        </p:txBody>
      </p:sp>
      <p:sp>
        <p:nvSpPr>
          <p:cNvPr id="7" name="Google Shape;42;p24">
            <a:extLst>
              <a:ext uri="{FF2B5EF4-FFF2-40B4-BE49-F238E27FC236}">
                <a16:creationId xmlns:a16="http://schemas.microsoft.com/office/drawing/2014/main" id="{B915B393-8153-CE03-0E69-003335612B80}"/>
              </a:ext>
            </a:extLst>
          </p:cNvPr>
          <p:cNvSpPr/>
          <p:nvPr/>
        </p:nvSpPr>
        <p:spPr>
          <a:xfrm>
            <a:off x="-5105297"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8" name="Google Shape;43;p24">
            <a:extLst>
              <a:ext uri="{FF2B5EF4-FFF2-40B4-BE49-F238E27FC236}">
                <a16:creationId xmlns:a16="http://schemas.microsoft.com/office/drawing/2014/main" id="{C4A46535-271C-3D25-F1A2-4B3DE6742687}"/>
              </a:ext>
            </a:extLst>
          </p:cNvPr>
          <p:cNvSpPr/>
          <p:nvPr/>
        </p:nvSpPr>
        <p:spPr>
          <a:xfrm rot="10800000" flipH="1">
            <a:off x="-1876801"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9" name="Google Shape;44;p24">
            <a:extLst>
              <a:ext uri="{FF2B5EF4-FFF2-40B4-BE49-F238E27FC236}">
                <a16:creationId xmlns:a16="http://schemas.microsoft.com/office/drawing/2014/main" id="{83A1EB1E-6B06-CE4C-09C2-56A65400C261}"/>
              </a:ext>
            </a:extLst>
          </p:cNvPr>
          <p:cNvCxnSpPr/>
          <p:nvPr/>
        </p:nvCxnSpPr>
        <p:spPr>
          <a:xfrm flipH="1">
            <a:off x="-1870061"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10" name="Google Shape;45;p24">
            <a:extLst>
              <a:ext uri="{FF2B5EF4-FFF2-40B4-BE49-F238E27FC236}">
                <a16:creationId xmlns:a16="http://schemas.microsoft.com/office/drawing/2014/main" id="{7BD2EE02-1EF5-FDD7-7385-2299B41E6BE0}"/>
              </a:ext>
            </a:extLst>
          </p:cNvPr>
          <p:cNvSpPr txBox="1"/>
          <p:nvPr/>
        </p:nvSpPr>
        <p:spPr>
          <a:xfrm>
            <a:off x="-4266835" y="2557387"/>
            <a:ext cx="22365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四</a:t>
            </a: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11" name="Google Shape;46;p24">
            <a:extLst>
              <a:ext uri="{FF2B5EF4-FFF2-40B4-BE49-F238E27FC236}">
                <a16:creationId xmlns:a16="http://schemas.microsoft.com/office/drawing/2014/main" id="{02BFB5C9-8AA7-1CA8-665D-5BF980B29654}"/>
              </a:ext>
            </a:extLst>
          </p:cNvPr>
          <p:cNvCxnSpPr/>
          <p:nvPr/>
        </p:nvCxnSpPr>
        <p:spPr>
          <a:xfrm>
            <a:off x="-4231214"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12" name="Google Shape;47;p24">
            <a:extLst>
              <a:ext uri="{FF2B5EF4-FFF2-40B4-BE49-F238E27FC236}">
                <a16:creationId xmlns:a16="http://schemas.microsoft.com/office/drawing/2014/main" id="{D2A1A675-02F9-31DE-CF9D-D035E9749C23}"/>
              </a:ext>
            </a:extLst>
          </p:cNvPr>
          <p:cNvCxnSpPr/>
          <p:nvPr/>
        </p:nvCxnSpPr>
        <p:spPr>
          <a:xfrm>
            <a:off x="-4231213"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13" name="Google Shape;48;p24">
            <a:extLst>
              <a:ext uri="{FF2B5EF4-FFF2-40B4-BE49-F238E27FC236}">
                <a16:creationId xmlns:a16="http://schemas.microsoft.com/office/drawing/2014/main" id="{56EDBD8F-1E89-2E5B-FCA2-77420922A31F}"/>
              </a:ext>
            </a:extLst>
          </p:cNvPr>
          <p:cNvSpPr/>
          <p:nvPr/>
        </p:nvSpPr>
        <p:spPr>
          <a:xfrm rot="5400000">
            <a:off x="-1942557"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9"/>
          <p:cNvSpPr/>
          <p:nvPr/>
        </p:nvSpPr>
        <p:spPr>
          <a:xfrm>
            <a:off x="0" y="-1"/>
            <a:ext cx="12192000" cy="6858001"/>
          </a:xfrm>
          <a:prstGeom prst="rect">
            <a:avLst/>
          </a:pr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94" name="Google Shape;194;p9"/>
          <p:cNvSpPr/>
          <p:nvPr/>
        </p:nvSpPr>
        <p:spPr>
          <a:xfrm>
            <a:off x="6403329" y="1889965"/>
            <a:ext cx="1938125" cy="1938125"/>
          </a:xfrm>
          <a:prstGeom prst="ellipse">
            <a:avLst/>
          </a:prstGeom>
          <a:solidFill>
            <a:srgbClr val="7A7A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重量</a:t>
            </a: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11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weight</a:t>
            </a:r>
            <a:endParaRPr sz="11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96" name="Google Shape;196;p9"/>
          <p:cNvSpPr/>
          <p:nvPr/>
        </p:nvSpPr>
        <p:spPr>
          <a:xfrm>
            <a:off x="3230881" y="1125153"/>
            <a:ext cx="2702938" cy="2702938"/>
          </a:xfrm>
          <a:prstGeom prst="ellipse">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價格</a:t>
            </a:r>
            <a:endParaRPr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price</a:t>
            </a: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97" name="Google Shape;197;p9"/>
          <p:cNvSpPr/>
          <p:nvPr/>
        </p:nvSpPr>
        <p:spPr>
          <a:xfrm>
            <a:off x="4817103" y="3975039"/>
            <a:ext cx="2702938" cy="2702938"/>
          </a:xfrm>
          <a:prstGeom prst="ellipse">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性能</a:t>
            </a:r>
            <a:endParaRPr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performance</a:t>
            </a: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98" name="Google Shape;198;p9"/>
          <p:cNvSpPr txBox="1">
            <a:spLocks noGrp="1"/>
          </p:cNvSpPr>
          <p:nvPr>
            <p:ph type="title"/>
          </p:nvPr>
        </p:nvSpPr>
        <p:spPr>
          <a:xfrm>
            <a:off x="973274" y="430124"/>
            <a:ext cx="9124740" cy="596253"/>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altLang="en-US" dirty="0"/>
              <a:t>結語</a:t>
            </a:r>
            <a:endParaRPr dirty="0"/>
          </a:p>
        </p:txBody>
      </p:sp>
      <p:sp>
        <p:nvSpPr>
          <p:cNvPr id="199" name="Google Shape;199;p9"/>
          <p:cNvSpPr/>
          <p:nvPr/>
        </p:nvSpPr>
        <p:spPr>
          <a:xfrm>
            <a:off x="5199509" y="2584987"/>
            <a:ext cx="1938127" cy="19381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endParaRPr sz="2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9" name="Google Shape;224;p11">
            <a:extLst>
              <a:ext uri="{FF2B5EF4-FFF2-40B4-BE49-F238E27FC236}">
                <a16:creationId xmlns:a16="http://schemas.microsoft.com/office/drawing/2014/main" id="{87E15F14-C08C-71C5-4026-80CAE6FF88C5}"/>
              </a:ext>
            </a:extLst>
          </p:cNvPr>
          <p:cNvSpPr txBox="1"/>
          <p:nvPr/>
        </p:nvSpPr>
        <p:spPr>
          <a:xfrm>
            <a:off x="5519516" y="3228964"/>
            <a:ext cx="1298112"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20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The Best</a:t>
            </a:r>
            <a:endParaRPr sz="20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0" name="Google Shape;42;p24">
            <a:extLst>
              <a:ext uri="{FF2B5EF4-FFF2-40B4-BE49-F238E27FC236}">
                <a16:creationId xmlns:a16="http://schemas.microsoft.com/office/drawing/2014/main" id="{EB662C8D-D020-704B-119C-506DE6EFEABC}"/>
              </a:ext>
            </a:extLst>
          </p:cNvPr>
          <p:cNvSpPr/>
          <p:nvPr/>
        </p:nvSpPr>
        <p:spPr>
          <a:xfrm>
            <a:off x="-5105297" y="23446"/>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1" name="Google Shape;43;p24">
            <a:extLst>
              <a:ext uri="{FF2B5EF4-FFF2-40B4-BE49-F238E27FC236}">
                <a16:creationId xmlns:a16="http://schemas.microsoft.com/office/drawing/2014/main" id="{8CFB8AC1-43A4-CF62-2CF9-581D0C549F63}"/>
              </a:ext>
            </a:extLst>
          </p:cNvPr>
          <p:cNvSpPr/>
          <p:nvPr/>
        </p:nvSpPr>
        <p:spPr>
          <a:xfrm rot="10800000" flipH="1">
            <a:off x="-1876801" y="23446"/>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12" name="Google Shape;44;p24">
            <a:extLst>
              <a:ext uri="{FF2B5EF4-FFF2-40B4-BE49-F238E27FC236}">
                <a16:creationId xmlns:a16="http://schemas.microsoft.com/office/drawing/2014/main" id="{3854984C-6961-2F6B-91BB-4A0CD97A406D}"/>
              </a:ext>
            </a:extLst>
          </p:cNvPr>
          <p:cNvCxnSpPr/>
          <p:nvPr/>
        </p:nvCxnSpPr>
        <p:spPr>
          <a:xfrm flipH="1">
            <a:off x="-1870061" y="-47575"/>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13" name="Google Shape;45;p24">
            <a:extLst>
              <a:ext uri="{FF2B5EF4-FFF2-40B4-BE49-F238E27FC236}">
                <a16:creationId xmlns:a16="http://schemas.microsoft.com/office/drawing/2014/main" id="{D2A70948-A4F7-1FBE-7F57-2D5DEA44B678}"/>
              </a:ext>
            </a:extLst>
          </p:cNvPr>
          <p:cNvSpPr txBox="1"/>
          <p:nvPr/>
        </p:nvSpPr>
        <p:spPr>
          <a:xfrm>
            <a:off x="-4266835" y="2580833"/>
            <a:ext cx="22365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四</a:t>
            </a: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14" name="Google Shape;46;p24">
            <a:extLst>
              <a:ext uri="{FF2B5EF4-FFF2-40B4-BE49-F238E27FC236}">
                <a16:creationId xmlns:a16="http://schemas.microsoft.com/office/drawing/2014/main" id="{83A9906C-103B-FEE8-1759-A34F736B4F65}"/>
              </a:ext>
            </a:extLst>
          </p:cNvPr>
          <p:cNvCxnSpPr/>
          <p:nvPr/>
        </p:nvCxnSpPr>
        <p:spPr>
          <a:xfrm>
            <a:off x="-4231214" y="3317380"/>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15" name="Google Shape;47;p24">
            <a:extLst>
              <a:ext uri="{FF2B5EF4-FFF2-40B4-BE49-F238E27FC236}">
                <a16:creationId xmlns:a16="http://schemas.microsoft.com/office/drawing/2014/main" id="{D8016245-7CC7-BBDE-890E-56821232F857}"/>
              </a:ext>
            </a:extLst>
          </p:cNvPr>
          <p:cNvCxnSpPr/>
          <p:nvPr/>
        </p:nvCxnSpPr>
        <p:spPr>
          <a:xfrm>
            <a:off x="-4231213" y="3463543"/>
            <a:ext cx="664807" cy="0"/>
          </a:xfrm>
          <a:prstGeom prst="straightConnector1">
            <a:avLst/>
          </a:prstGeom>
          <a:noFill/>
          <a:ln w="9525" cap="flat" cmpd="sng">
            <a:solidFill>
              <a:schemeClr val="lt1"/>
            </a:solidFill>
            <a:prstDash val="solid"/>
            <a:miter lim="800000"/>
            <a:headEnd type="none" w="sm" len="sm"/>
            <a:tailEnd type="none" w="sm" len="sm"/>
          </a:ln>
        </p:spPr>
      </p:cxnSp>
      <p:sp>
        <p:nvSpPr>
          <p:cNvPr id="16" name="Google Shape;48;p24">
            <a:extLst>
              <a:ext uri="{FF2B5EF4-FFF2-40B4-BE49-F238E27FC236}">
                <a16:creationId xmlns:a16="http://schemas.microsoft.com/office/drawing/2014/main" id="{0227D527-0BE7-D34C-6218-33C6EA39AF4C}"/>
              </a:ext>
            </a:extLst>
          </p:cNvPr>
          <p:cNvSpPr/>
          <p:nvPr/>
        </p:nvSpPr>
        <p:spPr>
          <a:xfrm rot="5400000">
            <a:off x="-1942557" y="2895364"/>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7" name="Google Shape;224;p11">
            <a:extLst>
              <a:ext uri="{FF2B5EF4-FFF2-40B4-BE49-F238E27FC236}">
                <a16:creationId xmlns:a16="http://schemas.microsoft.com/office/drawing/2014/main" id="{11CDAD69-E120-8884-9758-BEBC0DD1311C}"/>
              </a:ext>
            </a:extLst>
          </p:cNvPr>
          <p:cNvSpPr txBox="1"/>
          <p:nvPr/>
        </p:nvSpPr>
        <p:spPr>
          <a:xfrm>
            <a:off x="5519516" y="3530772"/>
            <a:ext cx="1298112"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2800" b="1"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One</a:t>
            </a:r>
            <a:endParaRPr sz="20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Tree>
    <p:extLst>
      <p:ext uri="{BB962C8B-B14F-4D97-AF65-F5344CB8AC3E}">
        <p14:creationId xmlns:p14="http://schemas.microsoft.com/office/powerpoint/2010/main" val="3469156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childTnLst>
                                </p:cTn>
                              </p:par>
                            </p:childTnLst>
                          </p:cTn>
                        </p:par>
                        <p:par>
                          <p:cTn id="8" fill="hold">
                            <p:stCondLst>
                              <p:cond delay="1000"/>
                            </p:stCondLst>
                            <p:childTnLst>
                              <p:par>
                                <p:cTn id="9" presetID="23" presetClass="entr" presetSubtype="32"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strVal val="4*#ppt_w"/>
                                          </p:val>
                                        </p:tav>
                                        <p:tav tm="100000">
                                          <p:val>
                                            <p:strVal val="#ppt_w"/>
                                          </p:val>
                                        </p:tav>
                                      </p:tavLst>
                                    </p:anim>
                                    <p:anim calcmode="lin" valueType="num">
                                      <p:cBhvr>
                                        <p:cTn id="12" dur="500" fill="hold"/>
                                        <p:tgtEl>
                                          <p:spTgt spid="1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10"/>
          <p:cNvSpPr/>
          <p:nvPr/>
        </p:nvSpPr>
        <p:spPr>
          <a:xfrm>
            <a:off x="0" y="-1"/>
            <a:ext cx="12192000" cy="6858001"/>
          </a:xfrm>
          <a:prstGeom prst="rect">
            <a:avLst/>
          </a:pr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06" name="Google Shape;206;p10"/>
          <p:cNvSpPr/>
          <p:nvPr/>
        </p:nvSpPr>
        <p:spPr>
          <a:xfrm>
            <a:off x="3995691" y="1889963"/>
            <a:ext cx="1938128" cy="1938128"/>
          </a:xfrm>
          <a:prstGeom prst="ellipse">
            <a:avLst/>
          </a:prstGeom>
          <a:solidFill>
            <a:srgbClr val="7A7A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價格</a:t>
            </a: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11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price</a:t>
            </a:r>
            <a:endParaRPr sz="11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08" name="Google Shape;208;p10"/>
          <p:cNvSpPr/>
          <p:nvPr/>
        </p:nvSpPr>
        <p:spPr>
          <a:xfrm>
            <a:off x="4817103" y="3975039"/>
            <a:ext cx="2702938" cy="2702938"/>
          </a:xfrm>
          <a:prstGeom prst="ellipse">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性能</a:t>
            </a:r>
            <a:endParaRPr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performance</a:t>
            </a: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10" name="Google Shape;210;p10"/>
          <p:cNvSpPr/>
          <p:nvPr/>
        </p:nvSpPr>
        <p:spPr>
          <a:xfrm>
            <a:off x="6403329" y="1125153"/>
            <a:ext cx="2702938" cy="2702938"/>
          </a:xfrm>
          <a:prstGeom prst="ellipse">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重量</a:t>
            </a:r>
            <a:endParaRPr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weight</a:t>
            </a: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11" name="Google Shape;211;p10"/>
          <p:cNvSpPr/>
          <p:nvPr/>
        </p:nvSpPr>
        <p:spPr>
          <a:xfrm>
            <a:off x="5199509" y="2584987"/>
            <a:ext cx="1938127" cy="19381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4" name="Google Shape;198;p9">
            <a:extLst>
              <a:ext uri="{FF2B5EF4-FFF2-40B4-BE49-F238E27FC236}">
                <a16:creationId xmlns:a16="http://schemas.microsoft.com/office/drawing/2014/main" id="{05612374-9269-30B3-1C80-879C4F9705F6}"/>
              </a:ext>
            </a:extLst>
          </p:cNvPr>
          <p:cNvSpPr txBox="1">
            <a:spLocks noGrp="1"/>
          </p:cNvSpPr>
          <p:nvPr>
            <p:ph type="title"/>
          </p:nvPr>
        </p:nvSpPr>
        <p:spPr>
          <a:xfrm>
            <a:off x="973138" y="430815"/>
            <a:ext cx="9124950" cy="59055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altLang="en-US" dirty="0"/>
              <a:t>結語</a:t>
            </a:r>
            <a:endParaRPr dirty="0"/>
          </a:p>
        </p:txBody>
      </p:sp>
      <p:sp>
        <p:nvSpPr>
          <p:cNvPr id="18" name="Google Shape;224;p11">
            <a:extLst>
              <a:ext uri="{FF2B5EF4-FFF2-40B4-BE49-F238E27FC236}">
                <a16:creationId xmlns:a16="http://schemas.microsoft.com/office/drawing/2014/main" id="{2D120049-5728-CED4-7664-ACD3D4AF49D8}"/>
              </a:ext>
            </a:extLst>
          </p:cNvPr>
          <p:cNvSpPr txBox="1"/>
          <p:nvPr/>
        </p:nvSpPr>
        <p:spPr>
          <a:xfrm>
            <a:off x="5519516" y="3228964"/>
            <a:ext cx="1298112"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20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The Best</a:t>
            </a:r>
            <a:endParaRPr sz="20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9" name="Google Shape;224;p11">
            <a:extLst>
              <a:ext uri="{FF2B5EF4-FFF2-40B4-BE49-F238E27FC236}">
                <a16:creationId xmlns:a16="http://schemas.microsoft.com/office/drawing/2014/main" id="{669008A4-7920-2295-3C57-E93D34A046DA}"/>
              </a:ext>
            </a:extLst>
          </p:cNvPr>
          <p:cNvSpPr txBox="1"/>
          <p:nvPr/>
        </p:nvSpPr>
        <p:spPr>
          <a:xfrm>
            <a:off x="5519516" y="3530772"/>
            <a:ext cx="1298112"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2800" b="1"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One</a:t>
            </a:r>
            <a:endParaRPr sz="20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childTnLst>
                                </p:cTn>
                              </p:par>
                            </p:childTnLst>
                          </p:cTn>
                        </p:par>
                        <p:par>
                          <p:cTn id="8" fill="hold">
                            <p:stCondLst>
                              <p:cond delay="1000"/>
                            </p:stCondLst>
                            <p:childTnLst>
                              <p:par>
                                <p:cTn id="9" presetID="23" presetClass="entr" presetSubtype="3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strVal val="4*#ppt_w"/>
                                          </p:val>
                                        </p:tav>
                                        <p:tav tm="100000">
                                          <p:val>
                                            <p:strVal val="#ppt_w"/>
                                          </p:val>
                                        </p:tav>
                                      </p:tavLst>
                                    </p:anim>
                                    <p:anim calcmode="lin" valueType="num">
                                      <p:cBhvr>
                                        <p:cTn id="12" dur="500" fill="hold"/>
                                        <p:tgtEl>
                                          <p:spTgt spid="1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5319300" y="8460946"/>
            <a:ext cx="2031325" cy="1089529"/>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7200"/>
              <a:buFont typeface="Arial"/>
              <a:buNone/>
            </a:pPr>
            <a:r>
              <a:rPr lang="zh-TW" sz="7200" dirty="0"/>
              <a:t>前言</a:t>
            </a:r>
            <a:endParaRPr sz="7200" dirty="0"/>
          </a:p>
        </p:txBody>
      </p:sp>
      <p:cxnSp>
        <p:nvCxnSpPr>
          <p:cNvPr id="121" name="Google Shape;121;p3"/>
          <p:cNvCxnSpPr/>
          <p:nvPr/>
        </p:nvCxnSpPr>
        <p:spPr>
          <a:xfrm>
            <a:off x="5444359" y="9550475"/>
            <a:ext cx="304800" cy="0"/>
          </a:xfrm>
          <a:prstGeom prst="straightConnector1">
            <a:avLst/>
          </a:prstGeom>
          <a:noFill/>
          <a:ln w="25400" cap="flat" cmpd="sng">
            <a:solidFill>
              <a:srgbClr val="464646"/>
            </a:solidFill>
            <a:prstDash val="solid"/>
            <a:miter lim="800000"/>
            <a:headEnd type="none" w="sm" len="sm"/>
            <a:tailEnd type="none" w="sm" len="sm"/>
          </a:ln>
        </p:spPr>
      </p:cxnSp>
      <p:sp>
        <p:nvSpPr>
          <p:cNvPr id="4" name="Google Shape;42;p24">
            <a:extLst>
              <a:ext uri="{FF2B5EF4-FFF2-40B4-BE49-F238E27FC236}">
                <a16:creationId xmlns:a16="http://schemas.microsoft.com/office/drawing/2014/main" id="{FCBA568A-269B-ED25-0DA2-F218FB1BF44D}"/>
              </a:ext>
            </a:extLst>
          </p:cNvPr>
          <p:cNvSpPr/>
          <p:nvPr/>
        </p:nvSpPr>
        <p:spPr>
          <a:xfrm>
            <a:off x="0"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5" name="Google Shape;43;p24">
            <a:extLst>
              <a:ext uri="{FF2B5EF4-FFF2-40B4-BE49-F238E27FC236}">
                <a16:creationId xmlns:a16="http://schemas.microsoft.com/office/drawing/2014/main" id="{020A45C1-0793-48FA-4C80-54CFB1B5465C}"/>
              </a:ext>
            </a:extLst>
          </p:cNvPr>
          <p:cNvSpPr/>
          <p:nvPr/>
        </p:nvSpPr>
        <p:spPr>
          <a:xfrm rot="10800000" flipH="1">
            <a:off x="3228496"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6" name="Google Shape;44;p24">
            <a:extLst>
              <a:ext uri="{FF2B5EF4-FFF2-40B4-BE49-F238E27FC236}">
                <a16:creationId xmlns:a16="http://schemas.microsoft.com/office/drawing/2014/main" id="{2A1A2181-F5A8-F9A5-E634-D3DAFFA33ABA}"/>
              </a:ext>
            </a:extLst>
          </p:cNvPr>
          <p:cNvCxnSpPr/>
          <p:nvPr/>
        </p:nvCxnSpPr>
        <p:spPr>
          <a:xfrm flipH="1">
            <a:off x="3235236"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7" name="Google Shape;45;p24">
            <a:extLst>
              <a:ext uri="{FF2B5EF4-FFF2-40B4-BE49-F238E27FC236}">
                <a16:creationId xmlns:a16="http://schemas.microsoft.com/office/drawing/2014/main" id="{09E00778-02EE-8DB1-0683-9C8BB1CA9DC1}"/>
              </a:ext>
            </a:extLst>
          </p:cNvPr>
          <p:cNvSpPr txBox="1"/>
          <p:nvPr/>
        </p:nvSpPr>
        <p:spPr>
          <a:xfrm>
            <a:off x="838462" y="2557387"/>
            <a:ext cx="22365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第一部分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8" name="Google Shape;46;p24">
            <a:extLst>
              <a:ext uri="{FF2B5EF4-FFF2-40B4-BE49-F238E27FC236}">
                <a16:creationId xmlns:a16="http://schemas.microsoft.com/office/drawing/2014/main" id="{BEA8B003-1A46-5344-495D-4D148098A70B}"/>
              </a:ext>
            </a:extLst>
          </p:cNvPr>
          <p:cNvCxnSpPr/>
          <p:nvPr/>
        </p:nvCxnSpPr>
        <p:spPr>
          <a:xfrm>
            <a:off x="874083"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9" name="Google Shape;47;p24">
            <a:extLst>
              <a:ext uri="{FF2B5EF4-FFF2-40B4-BE49-F238E27FC236}">
                <a16:creationId xmlns:a16="http://schemas.microsoft.com/office/drawing/2014/main" id="{842AD10D-04EB-0DA9-3FA3-57EFC8B2DCCF}"/>
              </a:ext>
            </a:extLst>
          </p:cNvPr>
          <p:cNvCxnSpPr/>
          <p:nvPr/>
        </p:nvCxnSpPr>
        <p:spPr>
          <a:xfrm>
            <a:off x="874084"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10" name="Google Shape;48;p24">
            <a:extLst>
              <a:ext uri="{FF2B5EF4-FFF2-40B4-BE49-F238E27FC236}">
                <a16:creationId xmlns:a16="http://schemas.microsoft.com/office/drawing/2014/main" id="{E7FECA76-3A25-DDE9-DCAC-CD83C30D3683}"/>
              </a:ext>
            </a:extLst>
          </p:cNvPr>
          <p:cNvSpPr/>
          <p:nvPr/>
        </p:nvSpPr>
        <p:spPr>
          <a:xfrm rot="5400000">
            <a:off x="3162740"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59" name="圖片 58">
            <a:extLst>
              <a:ext uri="{FF2B5EF4-FFF2-40B4-BE49-F238E27FC236}">
                <a16:creationId xmlns:a16="http://schemas.microsoft.com/office/drawing/2014/main" id="{BF4052D9-F560-2FA7-6289-81DABE2B6EA0}"/>
              </a:ext>
            </a:extLst>
          </p:cNvPr>
          <p:cNvPicPr>
            <a:picLocks noChangeAspect="1"/>
          </p:cNvPicPr>
          <p:nvPr/>
        </p:nvPicPr>
        <p:blipFill>
          <a:blip r:embed="rId3"/>
          <a:stretch>
            <a:fillRect/>
          </a:stretch>
        </p:blipFill>
        <p:spPr>
          <a:xfrm>
            <a:off x="1244210" y="8768595"/>
            <a:ext cx="2164533" cy="2164533"/>
          </a:xfrm>
          <a:prstGeom prst="rect">
            <a:avLst/>
          </a:prstGeom>
        </p:spPr>
      </p:pic>
      <p:sp>
        <p:nvSpPr>
          <p:cNvPr id="61" name="Google Shape;253;p14">
            <a:extLst>
              <a:ext uri="{FF2B5EF4-FFF2-40B4-BE49-F238E27FC236}">
                <a16:creationId xmlns:a16="http://schemas.microsoft.com/office/drawing/2014/main" id="{839A8FF4-0425-8323-05F4-2BA6C6ECAA7C}"/>
              </a:ext>
            </a:extLst>
          </p:cNvPr>
          <p:cNvSpPr/>
          <p:nvPr/>
        </p:nvSpPr>
        <p:spPr>
          <a:xfrm>
            <a:off x="4271809" y="10754962"/>
            <a:ext cx="3648382" cy="1813610"/>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62" name="Google Shape;255;p14">
            <a:extLst>
              <a:ext uri="{FF2B5EF4-FFF2-40B4-BE49-F238E27FC236}">
                <a16:creationId xmlns:a16="http://schemas.microsoft.com/office/drawing/2014/main" id="{F1BC965E-5842-AAF6-ACD3-14EBBCC82649}"/>
              </a:ext>
            </a:extLst>
          </p:cNvPr>
          <p:cNvSpPr txBox="1"/>
          <p:nvPr/>
        </p:nvSpPr>
        <p:spPr>
          <a:xfrm>
            <a:off x="5368640" y="7082454"/>
            <a:ext cx="145472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後端宅宅</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63" name="Google Shape;256;p14">
            <a:extLst>
              <a:ext uri="{FF2B5EF4-FFF2-40B4-BE49-F238E27FC236}">
                <a16:creationId xmlns:a16="http://schemas.microsoft.com/office/drawing/2014/main" id="{3B643D39-1016-4142-55EE-9FB36BE3535E}"/>
              </a:ext>
            </a:extLst>
          </p:cNvPr>
          <p:cNvCxnSpPr>
            <a:cxnSpLocks/>
          </p:cNvCxnSpPr>
          <p:nvPr/>
        </p:nvCxnSpPr>
        <p:spPr>
          <a:xfrm>
            <a:off x="5871912" y="7683765"/>
            <a:ext cx="448176" cy="0"/>
          </a:xfrm>
          <a:prstGeom prst="straightConnector1">
            <a:avLst/>
          </a:prstGeom>
          <a:noFill/>
          <a:ln w="50800" cap="flat" cmpd="sng">
            <a:solidFill>
              <a:schemeClr val="accent1"/>
            </a:solidFill>
            <a:prstDash val="solid"/>
            <a:miter lim="800000"/>
            <a:headEnd type="none" w="sm" len="sm"/>
            <a:tailEnd type="none" w="sm" len="sm"/>
          </a:ln>
        </p:spPr>
      </p:cxnSp>
      <p:sp>
        <p:nvSpPr>
          <p:cNvPr id="64" name="Google Shape;253;p14">
            <a:extLst>
              <a:ext uri="{FF2B5EF4-FFF2-40B4-BE49-F238E27FC236}">
                <a16:creationId xmlns:a16="http://schemas.microsoft.com/office/drawing/2014/main" id="{3F79ACF7-7A7C-B213-DCE5-0C2D077FAC7C}"/>
              </a:ext>
            </a:extLst>
          </p:cNvPr>
          <p:cNvSpPr/>
          <p:nvPr/>
        </p:nvSpPr>
        <p:spPr>
          <a:xfrm flipH="1">
            <a:off x="706476" y="11579723"/>
            <a:ext cx="3240000" cy="1456652"/>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65" name="Google Shape;255;p14">
            <a:extLst>
              <a:ext uri="{FF2B5EF4-FFF2-40B4-BE49-F238E27FC236}">
                <a16:creationId xmlns:a16="http://schemas.microsoft.com/office/drawing/2014/main" id="{442F9230-74D1-CECC-5D3D-445ACAFCF53E}"/>
              </a:ext>
            </a:extLst>
          </p:cNvPr>
          <p:cNvSpPr txBox="1"/>
          <p:nvPr/>
        </p:nvSpPr>
        <p:spPr>
          <a:xfrm>
            <a:off x="1503174" y="7929023"/>
            <a:ext cx="1646604"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前端</a:t>
            </a:r>
            <a:r>
              <a:rPr lang="zh-TW" altLang="en-US"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大師</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66" name="Google Shape;256;p14">
            <a:extLst>
              <a:ext uri="{FF2B5EF4-FFF2-40B4-BE49-F238E27FC236}">
                <a16:creationId xmlns:a16="http://schemas.microsoft.com/office/drawing/2014/main" id="{1BE06407-BABC-73B3-86FD-A32DEAF486A9}"/>
              </a:ext>
            </a:extLst>
          </p:cNvPr>
          <p:cNvCxnSpPr>
            <a:cxnSpLocks/>
          </p:cNvCxnSpPr>
          <p:nvPr/>
        </p:nvCxnSpPr>
        <p:spPr>
          <a:xfrm>
            <a:off x="2102388" y="8519430"/>
            <a:ext cx="448176" cy="0"/>
          </a:xfrm>
          <a:prstGeom prst="straightConnector1">
            <a:avLst/>
          </a:prstGeom>
          <a:noFill/>
          <a:ln w="50800" cap="flat" cmpd="sng">
            <a:solidFill>
              <a:schemeClr val="accent1"/>
            </a:solidFill>
            <a:prstDash val="solid"/>
            <a:miter lim="800000"/>
            <a:headEnd type="none" w="sm" len="sm"/>
            <a:tailEnd type="none" w="sm" len="sm"/>
          </a:ln>
        </p:spPr>
      </p:cxnSp>
      <p:sp>
        <p:nvSpPr>
          <p:cNvPr id="67" name="Google Shape;264;p14">
            <a:extLst>
              <a:ext uri="{FF2B5EF4-FFF2-40B4-BE49-F238E27FC236}">
                <a16:creationId xmlns:a16="http://schemas.microsoft.com/office/drawing/2014/main" id="{F9728853-9624-25E8-580A-EFDF6283B3BA}"/>
              </a:ext>
            </a:extLst>
          </p:cNvPr>
          <p:cNvSpPr txBox="1"/>
          <p:nvPr/>
        </p:nvSpPr>
        <p:spPr>
          <a:xfrm>
            <a:off x="988904" y="11986142"/>
            <a:ext cx="2675145" cy="784790"/>
          </a:xfrm>
          <a:prstGeom prst="rect">
            <a:avLst/>
          </a:prstGeom>
          <a:noFill/>
          <a:ln>
            <a:noFill/>
          </a:ln>
        </p:spPr>
        <p:txBody>
          <a:bodyPr spcFirstLastPara="1" wrap="square" lIns="91425" tIns="45700" rIns="91425" bIns="45700" anchor="t" anchorCtr="0">
            <a:spAutoFit/>
          </a:bodyPr>
          <a:lstStyle/>
          <a:p>
            <a:pPr marL="342900" lvl="0" indent="-342900">
              <a:lnSpc>
                <a:spcPct val="125000"/>
              </a:lnSpc>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網頁前端開發∕設計</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網址爬蟲</a:t>
            </a:r>
            <a:endParaRPr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68" name="Google Shape;253;p14">
            <a:extLst>
              <a:ext uri="{FF2B5EF4-FFF2-40B4-BE49-F238E27FC236}">
                <a16:creationId xmlns:a16="http://schemas.microsoft.com/office/drawing/2014/main" id="{EBF9FF2D-D581-6FD5-BE66-61FC9C618240}"/>
              </a:ext>
            </a:extLst>
          </p:cNvPr>
          <p:cNvSpPr/>
          <p:nvPr/>
        </p:nvSpPr>
        <p:spPr>
          <a:xfrm>
            <a:off x="8354772" y="11590627"/>
            <a:ext cx="3240000" cy="1446532"/>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69" name="圖片 68">
            <a:extLst>
              <a:ext uri="{FF2B5EF4-FFF2-40B4-BE49-F238E27FC236}">
                <a16:creationId xmlns:a16="http://schemas.microsoft.com/office/drawing/2014/main" id="{C34ED152-C8FC-DA21-205B-4CFF672937F0}"/>
              </a:ext>
            </a:extLst>
          </p:cNvPr>
          <p:cNvPicPr>
            <a:picLocks noChangeAspect="1"/>
          </p:cNvPicPr>
          <p:nvPr/>
        </p:nvPicPr>
        <p:blipFill>
          <a:blip r:embed="rId4"/>
          <a:srcRect/>
          <a:stretch/>
        </p:blipFill>
        <p:spPr>
          <a:xfrm>
            <a:off x="5013734" y="7929023"/>
            <a:ext cx="2164533" cy="2164533"/>
          </a:xfrm>
          <a:prstGeom prst="rect">
            <a:avLst/>
          </a:prstGeom>
        </p:spPr>
      </p:pic>
      <p:sp>
        <p:nvSpPr>
          <p:cNvPr id="70" name="Google Shape;255;p14">
            <a:extLst>
              <a:ext uri="{FF2B5EF4-FFF2-40B4-BE49-F238E27FC236}">
                <a16:creationId xmlns:a16="http://schemas.microsoft.com/office/drawing/2014/main" id="{E2D009B9-B17D-5672-9451-629F49ED5827}"/>
              </a:ext>
            </a:extLst>
          </p:cNvPr>
          <p:cNvSpPr txBox="1"/>
          <p:nvPr/>
        </p:nvSpPr>
        <p:spPr>
          <a:xfrm>
            <a:off x="9233584" y="7918119"/>
            <a:ext cx="1482376"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全端肝帝</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71" name="Google Shape;256;p14">
            <a:extLst>
              <a:ext uri="{FF2B5EF4-FFF2-40B4-BE49-F238E27FC236}">
                <a16:creationId xmlns:a16="http://schemas.microsoft.com/office/drawing/2014/main" id="{1A8DB088-56C8-00FF-C4CE-BDB14B73CA04}"/>
              </a:ext>
            </a:extLst>
          </p:cNvPr>
          <p:cNvCxnSpPr>
            <a:cxnSpLocks/>
          </p:cNvCxnSpPr>
          <p:nvPr/>
        </p:nvCxnSpPr>
        <p:spPr>
          <a:xfrm>
            <a:off x="9750684" y="8519092"/>
            <a:ext cx="448176" cy="0"/>
          </a:xfrm>
          <a:prstGeom prst="straightConnector1">
            <a:avLst/>
          </a:prstGeom>
          <a:noFill/>
          <a:ln w="50800" cap="flat" cmpd="sng">
            <a:solidFill>
              <a:schemeClr val="accent1"/>
            </a:solidFill>
            <a:prstDash val="solid"/>
            <a:miter lim="800000"/>
            <a:headEnd type="none" w="sm" len="sm"/>
            <a:tailEnd type="none" w="sm" len="sm"/>
          </a:ln>
        </p:spPr>
      </p:cxnSp>
      <p:sp>
        <p:nvSpPr>
          <p:cNvPr id="72" name="Google Shape;264;p14">
            <a:extLst>
              <a:ext uri="{FF2B5EF4-FFF2-40B4-BE49-F238E27FC236}">
                <a16:creationId xmlns:a16="http://schemas.microsoft.com/office/drawing/2014/main" id="{706F5ED2-044A-026D-98B9-0A2B7B2BA0AB}"/>
              </a:ext>
            </a:extLst>
          </p:cNvPr>
          <p:cNvSpPr txBox="1"/>
          <p:nvPr/>
        </p:nvSpPr>
        <p:spPr>
          <a:xfrm>
            <a:off x="4662315" y="11150477"/>
            <a:ext cx="2867371" cy="1131038"/>
          </a:xfrm>
          <a:prstGeom prst="rect">
            <a:avLst/>
          </a:prstGeom>
          <a:noFill/>
          <a:ln>
            <a:noFill/>
          </a:ln>
        </p:spPr>
        <p:txBody>
          <a:bodyPr spcFirstLastPara="1" wrap="square" lIns="91425" tIns="45700" rIns="91425" bIns="45700" anchor="t" anchorCtr="0">
            <a:spAutoFit/>
          </a:bodyPr>
          <a:lstStyle/>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網頁後端</a:t>
            </a: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∕網址爬蟲</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爬取網頁內的筆電資料</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資料清洗</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73" name="Google Shape;264;p14">
            <a:extLst>
              <a:ext uri="{FF2B5EF4-FFF2-40B4-BE49-F238E27FC236}">
                <a16:creationId xmlns:a16="http://schemas.microsoft.com/office/drawing/2014/main" id="{7C86B85D-35B2-BE53-F63F-4E6F5EC82020}"/>
              </a:ext>
            </a:extLst>
          </p:cNvPr>
          <p:cNvSpPr txBox="1"/>
          <p:nvPr/>
        </p:nvSpPr>
        <p:spPr>
          <a:xfrm>
            <a:off x="8656265" y="11986142"/>
            <a:ext cx="2637014" cy="784790"/>
          </a:xfrm>
          <a:prstGeom prst="rect">
            <a:avLst/>
          </a:prstGeom>
          <a:noFill/>
          <a:ln>
            <a:noFill/>
          </a:ln>
        </p:spPr>
        <p:txBody>
          <a:bodyPr spcFirstLastPara="1" wrap="square" lIns="91425" tIns="45700" rIns="91425" bIns="45700" anchor="t" anchorCtr="0">
            <a:spAutoFit/>
          </a:bodyPr>
          <a:lstStyle/>
          <a:p>
            <a:pPr marL="342900" lvl="0" indent="-342900">
              <a:lnSpc>
                <a:spcPct val="125000"/>
              </a:lnSpc>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討論區∕收藏前後端</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網址爬蟲</a:t>
            </a:r>
            <a:endParaRPr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74" name="Google Shape;255;p14">
            <a:extLst>
              <a:ext uri="{FF2B5EF4-FFF2-40B4-BE49-F238E27FC236}">
                <a16:creationId xmlns:a16="http://schemas.microsoft.com/office/drawing/2014/main" id="{87E27C58-A116-6EB3-1AAE-A0414D8231FC}"/>
              </a:ext>
            </a:extLst>
          </p:cNvPr>
          <p:cNvSpPr txBox="1"/>
          <p:nvPr/>
        </p:nvSpPr>
        <p:spPr>
          <a:xfrm>
            <a:off x="5368640" y="10118763"/>
            <a:ext cx="145472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陳怡婕</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75" name="Google Shape;255;p14">
            <a:extLst>
              <a:ext uri="{FF2B5EF4-FFF2-40B4-BE49-F238E27FC236}">
                <a16:creationId xmlns:a16="http://schemas.microsoft.com/office/drawing/2014/main" id="{6DD49714-4D8F-97E9-8565-678F78F2153C}"/>
              </a:ext>
            </a:extLst>
          </p:cNvPr>
          <p:cNvSpPr txBox="1"/>
          <p:nvPr/>
        </p:nvSpPr>
        <p:spPr>
          <a:xfrm>
            <a:off x="1503174" y="10965332"/>
            <a:ext cx="1646604"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張郁梅</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76" name="Google Shape;255;p14">
            <a:extLst>
              <a:ext uri="{FF2B5EF4-FFF2-40B4-BE49-F238E27FC236}">
                <a16:creationId xmlns:a16="http://schemas.microsoft.com/office/drawing/2014/main" id="{5F114310-7D2E-DE15-D200-C3214CC67250}"/>
              </a:ext>
            </a:extLst>
          </p:cNvPr>
          <p:cNvSpPr txBox="1"/>
          <p:nvPr/>
        </p:nvSpPr>
        <p:spPr>
          <a:xfrm>
            <a:off x="9233584" y="10954428"/>
            <a:ext cx="1482376"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陳宥蓁</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77" name="手繪多邊形: 圖案 76">
            <a:extLst>
              <a:ext uri="{FF2B5EF4-FFF2-40B4-BE49-F238E27FC236}">
                <a16:creationId xmlns:a16="http://schemas.microsoft.com/office/drawing/2014/main" id="{6A615427-4AE2-49EC-995A-3A1806075F7A}"/>
              </a:ext>
            </a:extLst>
          </p:cNvPr>
          <p:cNvSpPr/>
          <p:nvPr/>
        </p:nvSpPr>
        <p:spPr>
          <a:xfrm>
            <a:off x="1244209" y="8768595"/>
            <a:ext cx="2164533" cy="2164533"/>
          </a:xfrm>
          <a:custGeom>
            <a:avLst/>
            <a:gdLst>
              <a:gd name="connsiteX0" fmla="*/ 0 w 2164533"/>
              <a:gd name="connsiteY0" fmla="*/ 1082287 h 2164533"/>
              <a:gd name="connsiteX1" fmla="*/ 5587 w 2164533"/>
              <a:gd name="connsiteY1" fmla="*/ 1192923 h 2164533"/>
              <a:gd name="connsiteX2" fmla="*/ 971610 w 2164533"/>
              <a:gd name="connsiteY2" fmla="*/ 2158947 h 2164533"/>
              <a:gd name="connsiteX3" fmla="*/ 1082246 w 2164533"/>
              <a:gd name="connsiteY3" fmla="*/ 2164533 h 2164533"/>
              <a:gd name="connsiteX4" fmla="*/ 0 w 2164533"/>
              <a:gd name="connsiteY4" fmla="*/ 2164533 h 2164533"/>
              <a:gd name="connsiteX5" fmla="*/ 2164533 w 2164533"/>
              <a:gd name="connsiteY5" fmla="*/ 1082267 h 2164533"/>
              <a:gd name="connsiteX6" fmla="*/ 2164533 w 2164533"/>
              <a:gd name="connsiteY6" fmla="*/ 2164533 h 2164533"/>
              <a:gd name="connsiteX7" fmla="*/ 1082286 w 2164533"/>
              <a:gd name="connsiteY7" fmla="*/ 2164533 h 2164533"/>
              <a:gd name="connsiteX8" fmla="*/ 1192922 w 2164533"/>
              <a:gd name="connsiteY8" fmla="*/ 2158947 h 2164533"/>
              <a:gd name="connsiteX9" fmla="*/ 2164533 w 2164533"/>
              <a:gd name="connsiteY9" fmla="*/ 1082267 h 2164533"/>
              <a:gd name="connsiteX10" fmla="*/ 1082266 w 2164533"/>
              <a:gd name="connsiteY10" fmla="*/ 0 h 2164533"/>
              <a:gd name="connsiteX11" fmla="*/ 2164533 w 2164533"/>
              <a:gd name="connsiteY11" fmla="*/ 0 h 2164533"/>
              <a:gd name="connsiteX12" fmla="*/ 2164533 w 2164533"/>
              <a:gd name="connsiteY12" fmla="*/ 1082267 h 2164533"/>
              <a:gd name="connsiteX13" fmla="*/ 1082266 w 2164533"/>
              <a:gd name="connsiteY13" fmla="*/ 0 h 2164533"/>
              <a:gd name="connsiteX14" fmla="*/ 0 w 2164533"/>
              <a:gd name="connsiteY14" fmla="*/ 0 h 2164533"/>
              <a:gd name="connsiteX15" fmla="*/ 1082266 w 2164533"/>
              <a:gd name="connsiteY15" fmla="*/ 0 h 2164533"/>
              <a:gd name="connsiteX16" fmla="*/ 5587 w 2164533"/>
              <a:gd name="connsiteY16" fmla="*/ 971612 h 2164533"/>
              <a:gd name="connsiteX17" fmla="*/ 0 w 2164533"/>
              <a:gd name="connsiteY17" fmla="*/ 1082247 h 216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64533" h="2164533">
                <a:moveTo>
                  <a:pt x="0" y="1082287"/>
                </a:moveTo>
                <a:lnTo>
                  <a:pt x="5587" y="1192923"/>
                </a:lnTo>
                <a:cubicBezTo>
                  <a:pt x="57315" y="1702280"/>
                  <a:pt x="462253" y="2107219"/>
                  <a:pt x="971610" y="2158947"/>
                </a:cubicBezTo>
                <a:lnTo>
                  <a:pt x="1082246" y="2164533"/>
                </a:lnTo>
                <a:lnTo>
                  <a:pt x="0" y="2164533"/>
                </a:lnTo>
                <a:close/>
                <a:moveTo>
                  <a:pt x="2164533" y="1082267"/>
                </a:moveTo>
                <a:lnTo>
                  <a:pt x="2164533" y="2164533"/>
                </a:lnTo>
                <a:lnTo>
                  <a:pt x="1082286" y="2164533"/>
                </a:lnTo>
                <a:lnTo>
                  <a:pt x="1192922" y="2158947"/>
                </a:lnTo>
                <a:cubicBezTo>
                  <a:pt x="1738662" y="2103524"/>
                  <a:pt x="2164533" y="1642630"/>
                  <a:pt x="2164533" y="1082267"/>
                </a:cubicBezTo>
                <a:close/>
                <a:moveTo>
                  <a:pt x="1082266" y="0"/>
                </a:moveTo>
                <a:lnTo>
                  <a:pt x="2164533" y="0"/>
                </a:lnTo>
                <a:lnTo>
                  <a:pt x="2164533" y="1082267"/>
                </a:lnTo>
                <a:cubicBezTo>
                  <a:pt x="2164533" y="484547"/>
                  <a:pt x="1679986" y="0"/>
                  <a:pt x="1082266" y="0"/>
                </a:cubicBezTo>
                <a:close/>
                <a:moveTo>
                  <a:pt x="0" y="0"/>
                </a:moveTo>
                <a:lnTo>
                  <a:pt x="1082266" y="0"/>
                </a:lnTo>
                <a:cubicBezTo>
                  <a:pt x="521904" y="0"/>
                  <a:pt x="61010" y="425872"/>
                  <a:pt x="5587" y="971612"/>
                </a:cubicBezTo>
                <a:lnTo>
                  <a:pt x="0" y="10822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78" name="手繪多邊形: 圖案 77">
            <a:extLst>
              <a:ext uri="{FF2B5EF4-FFF2-40B4-BE49-F238E27FC236}">
                <a16:creationId xmlns:a16="http://schemas.microsoft.com/office/drawing/2014/main" id="{D6753F5F-5494-5BC7-822C-6A5906A33C03}"/>
              </a:ext>
            </a:extLst>
          </p:cNvPr>
          <p:cNvSpPr/>
          <p:nvPr/>
        </p:nvSpPr>
        <p:spPr>
          <a:xfrm>
            <a:off x="5013734" y="7929023"/>
            <a:ext cx="2164533" cy="2164533"/>
          </a:xfrm>
          <a:custGeom>
            <a:avLst/>
            <a:gdLst>
              <a:gd name="connsiteX0" fmla="*/ 0 w 2164533"/>
              <a:gd name="connsiteY0" fmla="*/ 1082287 h 2164533"/>
              <a:gd name="connsiteX1" fmla="*/ 5587 w 2164533"/>
              <a:gd name="connsiteY1" fmla="*/ 1192923 h 2164533"/>
              <a:gd name="connsiteX2" fmla="*/ 971610 w 2164533"/>
              <a:gd name="connsiteY2" fmla="*/ 2158947 h 2164533"/>
              <a:gd name="connsiteX3" fmla="*/ 1082246 w 2164533"/>
              <a:gd name="connsiteY3" fmla="*/ 2164533 h 2164533"/>
              <a:gd name="connsiteX4" fmla="*/ 0 w 2164533"/>
              <a:gd name="connsiteY4" fmla="*/ 2164533 h 2164533"/>
              <a:gd name="connsiteX5" fmla="*/ 2164533 w 2164533"/>
              <a:gd name="connsiteY5" fmla="*/ 1082267 h 2164533"/>
              <a:gd name="connsiteX6" fmla="*/ 2164533 w 2164533"/>
              <a:gd name="connsiteY6" fmla="*/ 2164533 h 2164533"/>
              <a:gd name="connsiteX7" fmla="*/ 1082286 w 2164533"/>
              <a:gd name="connsiteY7" fmla="*/ 2164533 h 2164533"/>
              <a:gd name="connsiteX8" fmla="*/ 1192922 w 2164533"/>
              <a:gd name="connsiteY8" fmla="*/ 2158947 h 2164533"/>
              <a:gd name="connsiteX9" fmla="*/ 2164533 w 2164533"/>
              <a:gd name="connsiteY9" fmla="*/ 1082267 h 2164533"/>
              <a:gd name="connsiteX10" fmla="*/ 1082266 w 2164533"/>
              <a:gd name="connsiteY10" fmla="*/ 0 h 2164533"/>
              <a:gd name="connsiteX11" fmla="*/ 2164533 w 2164533"/>
              <a:gd name="connsiteY11" fmla="*/ 0 h 2164533"/>
              <a:gd name="connsiteX12" fmla="*/ 2164533 w 2164533"/>
              <a:gd name="connsiteY12" fmla="*/ 1082267 h 2164533"/>
              <a:gd name="connsiteX13" fmla="*/ 1082266 w 2164533"/>
              <a:gd name="connsiteY13" fmla="*/ 0 h 2164533"/>
              <a:gd name="connsiteX14" fmla="*/ 0 w 2164533"/>
              <a:gd name="connsiteY14" fmla="*/ 0 h 2164533"/>
              <a:gd name="connsiteX15" fmla="*/ 1082266 w 2164533"/>
              <a:gd name="connsiteY15" fmla="*/ 0 h 2164533"/>
              <a:gd name="connsiteX16" fmla="*/ 5587 w 2164533"/>
              <a:gd name="connsiteY16" fmla="*/ 971612 h 2164533"/>
              <a:gd name="connsiteX17" fmla="*/ 0 w 2164533"/>
              <a:gd name="connsiteY17" fmla="*/ 1082247 h 216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64533" h="2164533">
                <a:moveTo>
                  <a:pt x="0" y="1082287"/>
                </a:moveTo>
                <a:lnTo>
                  <a:pt x="5587" y="1192923"/>
                </a:lnTo>
                <a:cubicBezTo>
                  <a:pt x="57315" y="1702280"/>
                  <a:pt x="462253" y="2107219"/>
                  <a:pt x="971610" y="2158947"/>
                </a:cubicBezTo>
                <a:lnTo>
                  <a:pt x="1082246" y="2164533"/>
                </a:lnTo>
                <a:lnTo>
                  <a:pt x="0" y="2164533"/>
                </a:lnTo>
                <a:close/>
                <a:moveTo>
                  <a:pt x="2164533" y="1082267"/>
                </a:moveTo>
                <a:lnTo>
                  <a:pt x="2164533" y="2164533"/>
                </a:lnTo>
                <a:lnTo>
                  <a:pt x="1082286" y="2164533"/>
                </a:lnTo>
                <a:lnTo>
                  <a:pt x="1192922" y="2158947"/>
                </a:lnTo>
                <a:cubicBezTo>
                  <a:pt x="1738662" y="2103524"/>
                  <a:pt x="2164533" y="1642630"/>
                  <a:pt x="2164533" y="1082267"/>
                </a:cubicBezTo>
                <a:close/>
                <a:moveTo>
                  <a:pt x="1082266" y="0"/>
                </a:moveTo>
                <a:lnTo>
                  <a:pt x="2164533" y="0"/>
                </a:lnTo>
                <a:lnTo>
                  <a:pt x="2164533" y="1082267"/>
                </a:lnTo>
                <a:cubicBezTo>
                  <a:pt x="2164533" y="484547"/>
                  <a:pt x="1679986" y="0"/>
                  <a:pt x="1082266" y="0"/>
                </a:cubicBezTo>
                <a:close/>
                <a:moveTo>
                  <a:pt x="0" y="0"/>
                </a:moveTo>
                <a:lnTo>
                  <a:pt x="1082266" y="0"/>
                </a:lnTo>
                <a:cubicBezTo>
                  <a:pt x="521904" y="0"/>
                  <a:pt x="61010" y="425872"/>
                  <a:pt x="5587" y="971612"/>
                </a:cubicBezTo>
                <a:lnTo>
                  <a:pt x="0" y="10822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80" name="Google Shape;126;p4">
            <a:extLst>
              <a:ext uri="{FF2B5EF4-FFF2-40B4-BE49-F238E27FC236}">
                <a16:creationId xmlns:a16="http://schemas.microsoft.com/office/drawing/2014/main" id="{E6C4D9D3-D4B0-A340-23DD-107E7ACC4983}"/>
              </a:ext>
            </a:extLst>
          </p:cNvPr>
          <p:cNvSpPr txBox="1">
            <a:spLocks/>
          </p:cNvSpPr>
          <p:nvPr/>
        </p:nvSpPr>
        <p:spPr>
          <a:xfrm>
            <a:off x="2162406" y="403490"/>
            <a:ext cx="10166417" cy="590891"/>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200"/>
              <a:buFont typeface="Arial"/>
              <a:buNone/>
              <a:defRPr sz="7200" b="1" i="0" u="none" strike="noStrike" cap="none">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zh-TW" altLang="en-US" sz="3600" dirty="0">
                <a:noFill/>
              </a:rPr>
              <a:t>前言</a:t>
            </a:r>
            <a:r>
              <a:rPr lang="en-US" altLang="zh-TW" sz="3600" dirty="0">
                <a:noFill/>
              </a:rPr>
              <a:t>-</a:t>
            </a:r>
            <a:r>
              <a:rPr lang="zh-TW" altLang="en-US" sz="3600" dirty="0">
                <a:noFill/>
              </a:rPr>
              <a:t>源起</a:t>
            </a:r>
          </a:p>
        </p:txBody>
      </p:sp>
      <p:sp>
        <p:nvSpPr>
          <p:cNvPr id="81" name="Google Shape;111;p2">
            <a:extLst>
              <a:ext uri="{FF2B5EF4-FFF2-40B4-BE49-F238E27FC236}">
                <a16:creationId xmlns:a16="http://schemas.microsoft.com/office/drawing/2014/main" id="{C68423CE-0318-8BC2-F8A5-5962CC12F1B7}"/>
              </a:ext>
            </a:extLst>
          </p:cNvPr>
          <p:cNvSpPr txBox="1">
            <a:spLocks/>
          </p:cNvSpPr>
          <p:nvPr/>
        </p:nvSpPr>
        <p:spPr>
          <a:xfrm>
            <a:off x="6735135" y="2854521"/>
            <a:ext cx="3664100" cy="9140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2800"/>
            </a:pPr>
            <a:r>
              <a:rPr lang="zh-TW" altLang="en-US" sz="6600" dirty="0"/>
              <a:t>前言</a:t>
            </a:r>
          </a:p>
        </p:txBody>
      </p:sp>
      <p:pic>
        <p:nvPicPr>
          <p:cNvPr id="34" name="Picture 6">
            <a:extLst>
              <a:ext uri="{FF2B5EF4-FFF2-40B4-BE49-F238E27FC236}">
                <a16:creationId xmlns:a16="http://schemas.microsoft.com/office/drawing/2014/main" id="{83DDDF33-40B1-163D-9EDB-045C04322F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9541" y="8768595"/>
            <a:ext cx="2150462" cy="2150462"/>
          </a:xfrm>
          <a:prstGeom prst="rect">
            <a:avLst/>
          </a:prstGeom>
          <a:noFill/>
          <a:extLst>
            <a:ext uri="{909E8E84-426E-40DD-AFC4-6F175D3DCCD1}">
              <a14:hiddenFill xmlns:a14="http://schemas.microsoft.com/office/drawing/2010/main">
                <a:solidFill>
                  <a:srgbClr val="FFFFFF"/>
                </a:solidFill>
              </a14:hiddenFill>
            </a:ext>
          </a:extLst>
        </p:spPr>
      </p:pic>
      <p:sp>
        <p:nvSpPr>
          <p:cNvPr id="35" name="手繪多邊形: 圖案 34">
            <a:extLst>
              <a:ext uri="{FF2B5EF4-FFF2-40B4-BE49-F238E27FC236}">
                <a16:creationId xmlns:a16="http://schemas.microsoft.com/office/drawing/2014/main" id="{CF79EDB3-EBD6-3F48-6788-6AA3334823F2}"/>
              </a:ext>
            </a:extLst>
          </p:cNvPr>
          <p:cNvSpPr/>
          <p:nvPr/>
        </p:nvSpPr>
        <p:spPr>
          <a:xfrm>
            <a:off x="8899541" y="8768595"/>
            <a:ext cx="2149200" cy="2149200"/>
          </a:xfrm>
          <a:custGeom>
            <a:avLst/>
            <a:gdLst>
              <a:gd name="connsiteX0" fmla="*/ 0 w 2164533"/>
              <a:gd name="connsiteY0" fmla="*/ 1082287 h 2164533"/>
              <a:gd name="connsiteX1" fmla="*/ 5587 w 2164533"/>
              <a:gd name="connsiteY1" fmla="*/ 1192923 h 2164533"/>
              <a:gd name="connsiteX2" fmla="*/ 971610 w 2164533"/>
              <a:gd name="connsiteY2" fmla="*/ 2158947 h 2164533"/>
              <a:gd name="connsiteX3" fmla="*/ 1082246 w 2164533"/>
              <a:gd name="connsiteY3" fmla="*/ 2164533 h 2164533"/>
              <a:gd name="connsiteX4" fmla="*/ 0 w 2164533"/>
              <a:gd name="connsiteY4" fmla="*/ 2164533 h 2164533"/>
              <a:gd name="connsiteX5" fmla="*/ 2164533 w 2164533"/>
              <a:gd name="connsiteY5" fmla="*/ 1082267 h 2164533"/>
              <a:gd name="connsiteX6" fmla="*/ 2164533 w 2164533"/>
              <a:gd name="connsiteY6" fmla="*/ 2164533 h 2164533"/>
              <a:gd name="connsiteX7" fmla="*/ 1082286 w 2164533"/>
              <a:gd name="connsiteY7" fmla="*/ 2164533 h 2164533"/>
              <a:gd name="connsiteX8" fmla="*/ 1192922 w 2164533"/>
              <a:gd name="connsiteY8" fmla="*/ 2158947 h 2164533"/>
              <a:gd name="connsiteX9" fmla="*/ 2164533 w 2164533"/>
              <a:gd name="connsiteY9" fmla="*/ 1082267 h 2164533"/>
              <a:gd name="connsiteX10" fmla="*/ 1082266 w 2164533"/>
              <a:gd name="connsiteY10" fmla="*/ 0 h 2164533"/>
              <a:gd name="connsiteX11" fmla="*/ 2164533 w 2164533"/>
              <a:gd name="connsiteY11" fmla="*/ 0 h 2164533"/>
              <a:gd name="connsiteX12" fmla="*/ 2164533 w 2164533"/>
              <a:gd name="connsiteY12" fmla="*/ 1082267 h 2164533"/>
              <a:gd name="connsiteX13" fmla="*/ 1082266 w 2164533"/>
              <a:gd name="connsiteY13" fmla="*/ 0 h 2164533"/>
              <a:gd name="connsiteX14" fmla="*/ 0 w 2164533"/>
              <a:gd name="connsiteY14" fmla="*/ 0 h 2164533"/>
              <a:gd name="connsiteX15" fmla="*/ 1082266 w 2164533"/>
              <a:gd name="connsiteY15" fmla="*/ 0 h 2164533"/>
              <a:gd name="connsiteX16" fmla="*/ 5587 w 2164533"/>
              <a:gd name="connsiteY16" fmla="*/ 971612 h 2164533"/>
              <a:gd name="connsiteX17" fmla="*/ 0 w 2164533"/>
              <a:gd name="connsiteY17" fmla="*/ 1082247 h 216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64533" h="2164533">
                <a:moveTo>
                  <a:pt x="0" y="1082287"/>
                </a:moveTo>
                <a:lnTo>
                  <a:pt x="5587" y="1192923"/>
                </a:lnTo>
                <a:cubicBezTo>
                  <a:pt x="57315" y="1702280"/>
                  <a:pt x="462253" y="2107219"/>
                  <a:pt x="971610" y="2158947"/>
                </a:cubicBezTo>
                <a:lnTo>
                  <a:pt x="1082246" y="2164533"/>
                </a:lnTo>
                <a:lnTo>
                  <a:pt x="0" y="2164533"/>
                </a:lnTo>
                <a:close/>
                <a:moveTo>
                  <a:pt x="2164533" y="1082267"/>
                </a:moveTo>
                <a:lnTo>
                  <a:pt x="2164533" y="2164533"/>
                </a:lnTo>
                <a:lnTo>
                  <a:pt x="1082286" y="2164533"/>
                </a:lnTo>
                <a:lnTo>
                  <a:pt x="1192922" y="2158947"/>
                </a:lnTo>
                <a:cubicBezTo>
                  <a:pt x="1738662" y="2103524"/>
                  <a:pt x="2164533" y="1642630"/>
                  <a:pt x="2164533" y="1082267"/>
                </a:cubicBezTo>
                <a:close/>
                <a:moveTo>
                  <a:pt x="1082266" y="0"/>
                </a:moveTo>
                <a:lnTo>
                  <a:pt x="2164533" y="0"/>
                </a:lnTo>
                <a:lnTo>
                  <a:pt x="2164533" y="1082267"/>
                </a:lnTo>
                <a:cubicBezTo>
                  <a:pt x="2164533" y="484547"/>
                  <a:pt x="1679986" y="0"/>
                  <a:pt x="1082266" y="0"/>
                </a:cubicBezTo>
                <a:close/>
                <a:moveTo>
                  <a:pt x="0" y="0"/>
                </a:moveTo>
                <a:lnTo>
                  <a:pt x="1082266" y="0"/>
                </a:lnTo>
                <a:cubicBezTo>
                  <a:pt x="521904" y="0"/>
                  <a:pt x="61010" y="425872"/>
                  <a:pt x="5587" y="971612"/>
                </a:cubicBezTo>
                <a:lnTo>
                  <a:pt x="0" y="10822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11"/>
          <p:cNvSpPr/>
          <p:nvPr/>
        </p:nvSpPr>
        <p:spPr>
          <a:xfrm>
            <a:off x="0" y="-1"/>
            <a:ext cx="12192000" cy="6858001"/>
          </a:xfrm>
          <a:prstGeom prst="rect">
            <a:avLst/>
          </a:prstGeom>
          <a:solidFill>
            <a:schemeClr val="l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18" name="Google Shape;218;p11"/>
          <p:cNvSpPr/>
          <p:nvPr/>
        </p:nvSpPr>
        <p:spPr>
          <a:xfrm>
            <a:off x="5199510" y="3975039"/>
            <a:ext cx="1938127" cy="1938127"/>
          </a:xfrm>
          <a:prstGeom prst="ellipse">
            <a:avLst/>
          </a:prstGeom>
          <a:solidFill>
            <a:srgbClr val="7A7A7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性能</a:t>
            </a:r>
            <a:endParaRPr sz="11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11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performance</a:t>
            </a:r>
            <a:endParaRPr sz="11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20" name="Google Shape;220;p11"/>
          <p:cNvSpPr/>
          <p:nvPr/>
        </p:nvSpPr>
        <p:spPr>
          <a:xfrm>
            <a:off x="3230881" y="1125153"/>
            <a:ext cx="2702938" cy="2702938"/>
          </a:xfrm>
          <a:prstGeom prst="ellipse">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價格</a:t>
            </a: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price</a:t>
            </a:r>
            <a:endParaRPr sz="11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22" name="Google Shape;222;p11"/>
          <p:cNvSpPr/>
          <p:nvPr/>
        </p:nvSpPr>
        <p:spPr>
          <a:xfrm>
            <a:off x="6403329" y="1125153"/>
            <a:ext cx="2702938" cy="2702938"/>
          </a:xfrm>
          <a:prstGeom prst="ellipse">
            <a:avLst/>
          </a:prstGeom>
          <a:solidFill>
            <a:srgbClr val="DEDED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4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重量</a:t>
            </a:r>
            <a:endParaRPr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spcBef>
                <a:spcPts val="0"/>
              </a:spcBef>
              <a:spcAft>
                <a:spcPts val="0"/>
              </a:spcAft>
              <a:buNone/>
            </a:pPr>
            <a:r>
              <a:rPr lang="zh-TW" sz="20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weight</a:t>
            </a:r>
            <a:endParaRPr sz="11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23" name="Google Shape;223;p11"/>
          <p:cNvSpPr/>
          <p:nvPr/>
        </p:nvSpPr>
        <p:spPr>
          <a:xfrm>
            <a:off x="5199509" y="2584987"/>
            <a:ext cx="1938127" cy="19381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9" name="Google Shape;198;p9">
            <a:extLst>
              <a:ext uri="{FF2B5EF4-FFF2-40B4-BE49-F238E27FC236}">
                <a16:creationId xmlns:a16="http://schemas.microsoft.com/office/drawing/2014/main" id="{3A580E0B-6B7F-48E0-B8EC-7AB1783C16BB}"/>
              </a:ext>
            </a:extLst>
          </p:cNvPr>
          <p:cNvSpPr txBox="1">
            <a:spLocks noGrp="1"/>
          </p:cNvSpPr>
          <p:nvPr>
            <p:ph type="title"/>
          </p:nvPr>
        </p:nvSpPr>
        <p:spPr>
          <a:xfrm>
            <a:off x="973138" y="430815"/>
            <a:ext cx="9124950" cy="5969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altLang="en-US" dirty="0"/>
              <a:t>結語</a:t>
            </a:r>
            <a:endParaRPr dirty="0"/>
          </a:p>
        </p:txBody>
      </p:sp>
      <p:sp>
        <p:nvSpPr>
          <p:cNvPr id="29" name="Google Shape;334;p19">
            <a:extLst>
              <a:ext uri="{FF2B5EF4-FFF2-40B4-BE49-F238E27FC236}">
                <a16:creationId xmlns:a16="http://schemas.microsoft.com/office/drawing/2014/main" id="{BEC12870-E822-C6C1-AC97-890AA62F6AB3}"/>
              </a:ext>
            </a:extLst>
          </p:cNvPr>
          <p:cNvSpPr/>
          <p:nvPr/>
        </p:nvSpPr>
        <p:spPr>
          <a:xfrm>
            <a:off x="2728769" y="4450226"/>
            <a:ext cx="363101" cy="415544"/>
          </a:xfrm>
          <a:prstGeom prst="downArrow">
            <a:avLst>
              <a:gd name="adj1" fmla="val 50000"/>
              <a:gd name="adj2" fmla="val 5000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no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0" name="Google Shape;336;p19">
            <a:extLst>
              <a:ext uri="{FF2B5EF4-FFF2-40B4-BE49-F238E27FC236}">
                <a16:creationId xmlns:a16="http://schemas.microsoft.com/office/drawing/2014/main" id="{B4A0A185-2D17-649A-2792-65F4A829A22D}"/>
              </a:ext>
            </a:extLst>
          </p:cNvPr>
          <p:cNvSpPr txBox="1"/>
          <p:nvPr/>
        </p:nvSpPr>
        <p:spPr>
          <a:xfrm>
            <a:off x="1352029" y="4300508"/>
            <a:ext cx="3116580" cy="779145"/>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accent1"/>
              </a:buClr>
              <a:buSzPts val="2400"/>
              <a:buFont typeface="Arial"/>
              <a:buNone/>
            </a:pPr>
            <a:r>
              <a:rPr lang="zh-TW" sz="24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網站的使用率 up</a:t>
            </a:r>
            <a:endParaRPr sz="2400" b="1"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1" name="Google Shape;224;p11">
            <a:extLst>
              <a:ext uri="{FF2B5EF4-FFF2-40B4-BE49-F238E27FC236}">
                <a16:creationId xmlns:a16="http://schemas.microsoft.com/office/drawing/2014/main" id="{2260C6F6-4485-EE07-41F5-D8338EAAD49B}"/>
              </a:ext>
            </a:extLst>
          </p:cNvPr>
          <p:cNvSpPr txBox="1"/>
          <p:nvPr/>
        </p:nvSpPr>
        <p:spPr>
          <a:xfrm>
            <a:off x="5519516" y="3228964"/>
            <a:ext cx="1298112"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20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The Best</a:t>
            </a:r>
            <a:endParaRPr sz="20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2" name="Google Shape;224;p11">
            <a:extLst>
              <a:ext uri="{FF2B5EF4-FFF2-40B4-BE49-F238E27FC236}">
                <a16:creationId xmlns:a16="http://schemas.microsoft.com/office/drawing/2014/main" id="{3674A9A3-492A-7D0D-45C7-02C11DE62C83}"/>
              </a:ext>
            </a:extLst>
          </p:cNvPr>
          <p:cNvSpPr txBox="1"/>
          <p:nvPr/>
        </p:nvSpPr>
        <p:spPr>
          <a:xfrm>
            <a:off x="5519516" y="3530772"/>
            <a:ext cx="1298112"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2800" b="1" dirty="0">
                <a:solidFill>
                  <a:srgbClr val="DF8200"/>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One</a:t>
            </a:r>
            <a:endParaRPr sz="2000" b="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par>
                          <p:cTn id="8" fill="hold">
                            <p:stCondLst>
                              <p:cond delay="1000"/>
                            </p:stCondLst>
                            <p:childTnLst>
                              <p:par>
                                <p:cTn id="9" presetID="23" presetClass="entr" presetSubtype="3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ppt_w"/>
                                          </p:val>
                                        </p:tav>
                                        <p:tav tm="100000">
                                          <p:val>
                                            <p:strVal val="#ppt_w"/>
                                          </p:val>
                                        </p:tav>
                                      </p:tavLst>
                                    </p:anim>
                                    <p:anim calcmode="lin" valueType="num">
                                      <p:cBhvr>
                                        <p:cTn id="12" dur="500" fill="hold"/>
                                        <p:tgtEl>
                                          <p:spTgt spid="1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5" name="Google Shape;219;p11">
            <a:extLst>
              <a:ext uri="{FF2B5EF4-FFF2-40B4-BE49-F238E27FC236}">
                <a16:creationId xmlns:a16="http://schemas.microsoft.com/office/drawing/2014/main" id="{5DD47B5D-1F73-6420-DF6A-59E0B1CB6652}"/>
              </a:ext>
            </a:extLst>
          </p:cNvPr>
          <p:cNvSpPr/>
          <p:nvPr/>
        </p:nvSpPr>
        <p:spPr>
          <a:xfrm>
            <a:off x="0" y="24800"/>
            <a:ext cx="12192000" cy="685800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6" name="Google Shape;353;p20">
            <a:extLst>
              <a:ext uri="{FF2B5EF4-FFF2-40B4-BE49-F238E27FC236}">
                <a16:creationId xmlns:a16="http://schemas.microsoft.com/office/drawing/2014/main" id="{654B6A7B-A601-DBCC-1050-A1FFBC9D61EF}"/>
              </a:ext>
            </a:extLst>
          </p:cNvPr>
          <p:cNvSpPr txBox="1">
            <a:spLocks/>
          </p:cNvSpPr>
          <p:nvPr/>
        </p:nvSpPr>
        <p:spPr>
          <a:xfrm>
            <a:off x="-1458200" y="2290983"/>
            <a:ext cx="6603543" cy="100642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buSzPts val="6600"/>
            </a:pPr>
            <a:r>
              <a:rPr lang="zh-TW" altLang="en-US" sz="6600">
                <a:noFill/>
              </a:rPr>
              <a:t>感謝聆聽</a:t>
            </a:r>
            <a:endParaRPr lang="zh-TW" altLang="en-US" sz="6600" dirty="0">
              <a:noFill/>
            </a:endParaRPr>
          </a:p>
        </p:txBody>
      </p:sp>
      <p:sp>
        <p:nvSpPr>
          <p:cNvPr id="324" name="Google Shape;324;p19"/>
          <p:cNvSpPr txBox="1">
            <a:spLocks noGrp="1"/>
          </p:cNvSpPr>
          <p:nvPr>
            <p:ph type="title"/>
          </p:nvPr>
        </p:nvSpPr>
        <p:spPr>
          <a:xfrm>
            <a:off x="973274" y="453602"/>
            <a:ext cx="1347895" cy="596253"/>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3600"/>
              <a:buFont typeface="Arial"/>
              <a:buNone/>
            </a:pPr>
            <a:r>
              <a:rPr lang="zh-TW" dirty="0"/>
              <a:t>結語</a:t>
            </a:r>
            <a:endParaRPr dirty="0"/>
          </a:p>
        </p:txBody>
      </p:sp>
      <p:sp>
        <p:nvSpPr>
          <p:cNvPr id="325" name="Google Shape;325;p19"/>
          <p:cNvSpPr/>
          <p:nvPr/>
        </p:nvSpPr>
        <p:spPr>
          <a:xfrm>
            <a:off x="5561576" y="1316490"/>
            <a:ext cx="363794" cy="363794"/>
          </a:xfrm>
          <a:prstGeom prst="ellipse">
            <a:avLst/>
          </a:prstGeom>
          <a:solidFill>
            <a:schemeClr val="accen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326" name="Google Shape;326;p19"/>
          <p:cNvCxnSpPr/>
          <p:nvPr/>
        </p:nvCxnSpPr>
        <p:spPr>
          <a:xfrm>
            <a:off x="6024768" y="1938425"/>
            <a:ext cx="5101763" cy="0"/>
          </a:xfrm>
          <a:prstGeom prst="straightConnector1">
            <a:avLst/>
          </a:prstGeom>
          <a:noFill/>
          <a:ln w="9525" cap="flat" cmpd="sng">
            <a:solidFill>
              <a:srgbClr val="BFBFBF"/>
            </a:solidFill>
            <a:prstDash val="solid"/>
            <a:miter lim="800000"/>
            <a:headEnd type="none" w="sm" len="sm"/>
            <a:tailEnd type="none" w="sm" len="sm"/>
          </a:ln>
        </p:spPr>
      </p:cxnSp>
      <p:sp>
        <p:nvSpPr>
          <p:cNvPr id="327" name="Google Shape;327;p19"/>
          <p:cNvSpPr txBox="1"/>
          <p:nvPr/>
        </p:nvSpPr>
        <p:spPr>
          <a:xfrm>
            <a:off x="5605668" y="1337316"/>
            <a:ext cx="27237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總結</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328" name="Google Shape;328;p19"/>
          <p:cNvCxnSpPr/>
          <p:nvPr/>
        </p:nvCxnSpPr>
        <p:spPr>
          <a:xfrm>
            <a:off x="5716435" y="1939193"/>
            <a:ext cx="417870" cy="0"/>
          </a:xfrm>
          <a:prstGeom prst="straightConnector1">
            <a:avLst/>
          </a:prstGeom>
          <a:noFill/>
          <a:ln w="38100" cap="flat" cmpd="sng">
            <a:solidFill>
              <a:srgbClr val="777777"/>
            </a:solidFill>
            <a:prstDash val="solid"/>
            <a:miter lim="800000"/>
            <a:headEnd type="none" w="sm" len="sm"/>
            <a:tailEnd type="none" w="sm" len="sm"/>
          </a:ln>
        </p:spPr>
      </p:cxnSp>
      <p:sp>
        <p:nvSpPr>
          <p:cNvPr id="329" name="Google Shape;329;p19"/>
          <p:cNvSpPr/>
          <p:nvPr/>
        </p:nvSpPr>
        <p:spPr>
          <a:xfrm>
            <a:off x="5605668" y="2120771"/>
            <a:ext cx="5520863" cy="1255688"/>
          </a:xfrm>
          <a:prstGeom prst="rect">
            <a:avLst/>
          </a:prstGeom>
          <a:noFill/>
          <a:ln>
            <a:noFill/>
          </a:ln>
        </p:spPr>
        <p:txBody>
          <a:bodyPr spcFirstLastPara="1" wrap="square" lIns="91425" tIns="45700" rIns="91425" bIns="45700" anchor="t" anchorCtr="0">
            <a:spAutoFit/>
          </a:bodyPr>
          <a:lstStyle/>
          <a:p>
            <a:pPr marL="285750" lvl="0" indent="-285750">
              <a:lnSpc>
                <a:spcPct val="140000"/>
              </a:lnSpc>
              <a:buClr>
                <a:schemeClr val="accent3"/>
              </a:buClr>
              <a:buFont typeface="Wingdings" panose="05000000000000000000" pitchFamily="2" charset="2"/>
              <a:buChar char="ü"/>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能</a:t>
            </a:r>
            <a:r>
              <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根據</a:t>
            </a: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所需</a:t>
            </a:r>
            <a:r>
              <a:rPr lang="zh-TW" alt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篩選</a:t>
            </a: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硬體設備</a:t>
            </a:r>
            <a:r>
              <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、尺寸、品牌</a:t>
            </a:r>
            <a:r>
              <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和</a:t>
            </a:r>
            <a:r>
              <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平台</a:t>
            </a:r>
            <a:endParaRPr lang="en-US" alt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285750" lvl="0" indent="-285750">
              <a:lnSpc>
                <a:spcPct val="140000"/>
              </a:lnSpc>
              <a:buClr>
                <a:schemeClr val="accent3"/>
              </a:buClr>
              <a:buFont typeface="Wingdings" panose="05000000000000000000" pitchFamily="2" charset="2"/>
              <a:buChar char="ü"/>
            </a:pPr>
            <a:r>
              <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不用開多個分頁就能進行全面的比較</a:t>
            </a:r>
            <a:endParaRPr lang="en-US" alt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285750" indent="-285750">
              <a:lnSpc>
                <a:spcPct val="140000"/>
              </a:lnSpc>
              <a:buClr>
                <a:schemeClr val="accent3"/>
              </a:buClr>
              <a:buFont typeface="Wingdings" panose="05000000000000000000" pitchFamily="2" charset="2"/>
              <a:buChar char="ü"/>
            </a:pPr>
            <a:r>
              <a:rPr lang="zh-TW" alt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透過相關的心得或提問去檢視該筆電是否適合自己</a:t>
            </a:r>
            <a:endPar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33" name="Google Shape;333;p19"/>
          <p:cNvSpPr/>
          <p:nvPr/>
        </p:nvSpPr>
        <p:spPr>
          <a:xfrm>
            <a:off x="1235154" y="1910252"/>
            <a:ext cx="3350323" cy="1163523"/>
          </a:xfrm>
          <a:prstGeom prst="ellipse">
            <a:avLst/>
          </a:prstGeom>
          <a:solidFill>
            <a:schemeClr val="bg1">
              <a:lumMod val="65000"/>
              <a:alpha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34" name="Google Shape;334;p19"/>
          <p:cNvSpPr/>
          <p:nvPr/>
        </p:nvSpPr>
        <p:spPr>
          <a:xfrm>
            <a:off x="2728769" y="4757570"/>
            <a:ext cx="363101" cy="415544"/>
          </a:xfrm>
          <a:prstGeom prst="downArrow">
            <a:avLst>
              <a:gd name="adj1" fmla="val 50000"/>
              <a:gd name="adj2" fmla="val 50000"/>
            </a:avLst>
          </a:prstGeom>
          <a:solidFill>
            <a:srgbClr val="ED71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35" name="Google Shape;335;p19"/>
          <p:cNvSpPr/>
          <p:nvPr/>
        </p:nvSpPr>
        <p:spPr>
          <a:xfrm>
            <a:off x="1352029" y="5165403"/>
            <a:ext cx="3116580" cy="7791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36" name="Google Shape;336;p19"/>
          <p:cNvSpPr txBox="1"/>
          <p:nvPr/>
        </p:nvSpPr>
        <p:spPr>
          <a:xfrm>
            <a:off x="1352029" y="5261046"/>
            <a:ext cx="3116580" cy="779145"/>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accent1"/>
              </a:buClr>
              <a:buSzPts val="2400"/>
              <a:buFont typeface="Arial"/>
              <a:buNone/>
            </a:pPr>
            <a:r>
              <a:rPr lang="zh-TW" sz="2400" b="1"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網站的使用率 </a:t>
            </a:r>
            <a:r>
              <a:rPr lang="zh-TW" sz="2400" b="1" dirty="0">
                <a:solidFill>
                  <a:srgbClr val="ED716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up</a:t>
            </a:r>
            <a:endParaRPr sz="2400" b="1" dirty="0">
              <a:solidFill>
                <a:srgbClr val="ED716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grpSp>
        <p:nvGrpSpPr>
          <p:cNvPr id="4" name="群組 3">
            <a:extLst>
              <a:ext uri="{FF2B5EF4-FFF2-40B4-BE49-F238E27FC236}">
                <a16:creationId xmlns:a16="http://schemas.microsoft.com/office/drawing/2014/main" id="{C2068030-D45F-BC9C-A016-B873E0971652}"/>
              </a:ext>
            </a:extLst>
          </p:cNvPr>
          <p:cNvGrpSpPr/>
          <p:nvPr/>
        </p:nvGrpSpPr>
        <p:grpSpPr>
          <a:xfrm>
            <a:off x="2448027" y="3161881"/>
            <a:ext cx="1168717" cy="1168717"/>
            <a:chOff x="2448027" y="3161881"/>
            <a:chExt cx="1168717" cy="1168717"/>
          </a:xfrm>
        </p:grpSpPr>
        <p:sp>
          <p:nvSpPr>
            <p:cNvPr id="337" name="Google Shape;337;p19"/>
            <p:cNvSpPr/>
            <p:nvPr/>
          </p:nvSpPr>
          <p:spPr>
            <a:xfrm>
              <a:off x="2448027" y="3161881"/>
              <a:ext cx="1168717" cy="1168717"/>
            </a:xfrm>
            <a:prstGeom prst="ellipse">
              <a:avLst/>
            </a:prstGeom>
            <a:solidFill>
              <a:srgbClr val="233551"/>
            </a:solid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38" name="Google Shape;338;p19"/>
            <p:cNvSpPr txBox="1"/>
            <p:nvPr/>
          </p:nvSpPr>
          <p:spPr>
            <a:xfrm>
              <a:off x="2619182" y="3333036"/>
              <a:ext cx="826407" cy="82640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zh-TW"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提升</a:t>
              </a:r>
              <a:br>
                <a:rPr lang="zh-TW"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br>
              <a:r>
                <a:rPr lang="zh-TW"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使用者體驗</a:t>
              </a: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grpSp>
      <p:grpSp>
        <p:nvGrpSpPr>
          <p:cNvPr id="2" name="群組 1">
            <a:extLst>
              <a:ext uri="{FF2B5EF4-FFF2-40B4-BE49-F238E27FC236}">
                <a16:creationId xmlns:a16="http://schemas.microsoft.com/office/drawing/2014/main" id="{93C0790C-6A34-E656-DF4B-D96F56F8A8F9}"/>
              </a:ext>
            </a:extLst>
          </p:cNvPr>
          <p:cNvGrpSpPr/>
          <p:nvPr/>
        </p:nvGrpSpPr>
        <p:grpSpPr>
          <a:xfrm>
            <a:off x="1611744" y="2285084"/>
            <a:ext cx="1168717" cy="1168717"/>
            <a:chOff x="1611744" y="2285084"/>
            <a:chExt cx="1168717" cy="1168717"/>
          </a:xfrm>
        </p:grpSpPr>
        <p:sp>
          <p:nvSpPr>
            <p:cNvPr id="339" name="Google Shape;339;p19"/>
            <p:cNvSpPr/>
            <p:nvPr/>
          </p:nvSpPr>
          <p:spPr>
            <a:xfrm>
              <a:off x="1611744" y="2285084"/>
              <a:ext cx="1168717" cy="1168717"/>
            </a:xfrm>
            <a:prstGeom prst="ellipse">
              <a:avLst/>
            </a:prstGeom>
            <a:solidFill>
              <a:srgbClr val="233551"/>
            </a:solid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40" name="Google Shape;340;p19"/>
            <p:cNvSpPr txBox="1"/>
            <p:nvPr/>
          </p:nvSpPr>
          <p:spPr>
            <a:xfrm>
              <a:off x="1782899" y="2456239"/>
              <a:ext cx="826407" cy="826407"/>
            </a:xfrm>
            <a:prstGeom prst="rect">
              <a:avLst/>
            </a:prstGeom>
            <a:noFill/>
            <a:ln>
              <a:noFill/>
            </a:ln>
          </p:spPr>
          <p:txBody>
            <a:bodyPr spcFirstLastPara="1" wrap="square" lIns="22850" tIns="22850" rIns="22850" bIns="2285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zh-TW" sz="1800" b="0"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更多</a:t>
              </a:r>
              <a:endParaRPr sz="1800" b="0"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00000"/>
                </a:lnSpc>
                <a:spcBef>
                  <a:spcPts val="0"/>
                </a:spcBef>
                <a:spcAft>
                  <a:spcPts val="0"/>
                </a:spcAft>
                <a:buClr>
                  <a:srgbClr val="FFFFFF"/>
                </a:buClr>
                <a:buSzPts val="1800"/>
                <a:buFont typeface="Arial"/>
                <a:buNone/>
              </a:pPr>
              <a:r>
                <a:rPr lang="zh-TW" sz="1800" b="0"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商品</a:t>
              </a:r>
              <a:endParaRPr sz="1800" b="0" dirty="0">
                <a:solidFill>
                  <a:srgbClr val="FFFFFF"/>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grpSp>
      <p:grpSp>
        <p:nvGrpSpPr>
          <p:cNvPr id="3" name="群組 2">
            <a:extLst>
              <a:ext uri="{FF2B5EF4-FFF2-40B4-BE49-F238E27FC236}">
                <a16:creationId xmlns:a16="http://schemas.microsoft.com/office/drawing/2014/main" id="{71098232-2F02-9948-F633-133324082C51}"/>
              </a:ext>
            </a:extLst>
          </p:cNvPr>
          <p:cNvGrpSpPr/>
          <p:nvPr/>
        </p:nvGrpSpPr>
        <p:grpSpPr>
          <a:xfrm>
            <a:off x="2806433" y="2002514"/>
            <a:ext cx="1168717" cy="1168717"/>
            <a:chOff x="2806433" y="2002514"/>
            <a:chExt cx="1168717" cy="1168717"/>
          </a:xfrm>
        </p:grpSpPr>
        <p:sp>
          <p:nvSpPr>
            <p:cNvPr id="341" name="Google Shape;341;p19"/>
            <p:cNvSpPr/>
            <p:nvPr/>
          </p:nvSpPr>
          <p:spPr>
            <a:xfrm>
              <a:off x="2806433" y="2002514"/>
              <a:ext cx="1168717" cy="1168717"/>
            </a:xfrm>
            <a:prstGeom prst="ellipse">
              <a:avLst/>
            </a:prstGeom>
            <a:solidFill>
              <a:srgbClr val="233551"/>
            </a:solidFill>
            <a:ln w="12700" cap="flat"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42" name="Google Shape;342;p19"/>
            <p:cNvSpPr txBox="1"/>
            <p:nvPr/>
          </p:nvSpPr>
          <p:spPr>
            <a:xfrm>
              <a:off x="2977588" y="2173669"/>
              <a:ext cx="826407" cy="826407"/>
            </a:xfrm>
            <a:prstGeom prst="rect">
              <a:avLst/>
            </a:prstGeom>
            <a:noFill/>
            <a:ln>
              <a:noFill/>
            </a:ln>
          </p:spPr>
          <p:txBody>
            <a:bodyPr spcFirstLastPara="1" wrap="square" lIns="22850" tIns="22850" rIns="22850" bIns="22850" anchor="ctr" anchorCtr="0">
              <a:noAutofit/>
            </a:bodyPr>
            <a:lstStyle/>
            <a:p>
              <a:pPr marL="0" marR="0" lvl="0" indent="0" algn="ctr" rtl="0">
                <a:lnSpc>
                  <a:spcPct val="100000"/>
                </a:lnSpc>
                <a:spcBef>
                  <a:spcPts val="0"/>
                </a:spcBef>
                <a:spcAft>
                  <a:spcPts val="0"/>
                </a:spcAft>
                <a:buClr>
                  <a:schemeClr val="lt1"/>
                </a:buClr>
                <a:buSzPts val="1800"/>
                <a:buFont typeface="Arial"/>
                <a:buNone/>
              </a:pPr>
              <a:r>
                <a:rPr lang="zh-TW" sz="1800" b="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更多</a:t>
              </a:r>
              <a:endParaRPr sz="1800" b="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ctr" rtl="0">
                <a:lnSpc>
                  <a:spcPct val="100000"/>
                </a:lnSpc>
                <a:spcBef>
                  <a:spcPts val="0"/>
                </a:spcBef>
                <a:spcAft>
                  <a:spcPts val="0"/>
                </a:spcAft>
                <a:buClr>
                  <a:schemeClr val="lt1"/>
                </a:buClr>
                <a:buSzPts val="1800"/>
                <a:buFont typeface="Arial"/>
                <a:buNone/>
              </a:pPr>
              <a:r>
                <a:rPr lang="zh-TW" sz="1800" b="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平台</a:t>
              </a:r>
              <a:endParaRPr sz="1800" b="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grpSp>
      <p:sp>
        <p:nvSpPr>
          <p:cNvPr id="343" name="Google Shape;343;p19"/>
          <p:cNvSpPr/>
          <p:nvPr/>
        </p:nvSpPr>
        <p:spPr>
          <a:xfrm>
            <a:off x="1092314" y="1765654"/>
            <a:ext cx="3636010" cy="2908808"/>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tx1">
              <a:lumMod val="50000"/>
              <a:alpha val="40000"/>
            </a:schemeClr>
          </a:solidFill>
          <a:ln w="9525" cap="flat" cmpd="sng">
            <a:no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pic>
        <p:nvPicPr>
          <p:cNvPr id="348" name="Google Shape;348;p19"/>
          <p:cNvPicPr preferRelativeResize="0"/>
          <p:nvPr/>
        </p:nvPicPr>
        <p:blipFill rotWithShape="1">
          <a:blip r:embed="rId3">
            <a:alphaModFix/>
          </a:blip>
          <a:srcRect/>
          <a:stretch/>
        </p:blipFill>
        <p:spPr>
          <a:xfrm>
            <a:off x="3957512" y="5362608"/>
            <a:ext cx="399691" cy="399691"/>
          </a:xfrm>
          <a:prstGeom prst="rect">
            <a:avLst/>
          </a:prstGeom>
          <a:noFill/>
          <a:ln>
            <a:noFill/>
          </a:ln>
        </p:spPr>
      </p:pic>
      <p:sp>
        <p:nvSpPr>
          <p:cNvPr id="27" name="Google Shape;355;p20">
            <a:extLst>
              <a:ext uri="{FF2B5EF4-FFF2-40B4-BE49-F238E27FC236}">
                <a16:creationId xmlns:a16="http://schemas.microsoft.com/office/drawing/2014/main" id="{701F54F2-DA82-78E6-7D02-5B31875F27C6}"/>
              </a:ext>
            </a:extLst>
          </p:cNvPr>
          <p:cNvSpPr txBox="1"/>
          <p:nvPr/>
        </p:nvSpPr>
        <p:spPr>
          <a:xfrm>
            <a:off x="-902643" y="3429000"/>
            <a:ext cx="3812958"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報告組別</a:t>
            </a:r>
            <a:r>
              <a:rPr lang="zh-TW" altLang="en-US" sz="2000" dirty="0">
                <a:noFill/>
                <a:latin typeface="Gen Jyuu Gothic Bold" panose="020B0602020203020207" pitchFamily="34" charset="-120"/>
                <a:ea typeface="Gen Jyuu Gothic Bold" panose="020B0602020203020207" pitchFamily="34" charset="-120"/>
                <a:cs typeface="Gen Jyuu Gothic Bold" panose="020B0602020203020207" pitchFamily="34" charset="-120"/>
              </a:rPr>
              <a:t>∕</a:t>
            </a:r>
            <a:r>
              <a:rPr lang="zh-TW" sz="20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第三組</a:t>
            </a:r>
            <a:endParaRPr sz="20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8" name="Google Shape;356;p20">
            <a:extLst>
              <a:ext uri="{FF2B5EF4-FFF2-40B4-BE49-F238E27FC236}">
                <a16:creationId xmlns:a16="http://schemas.microsoft.com/office/drawing/2014/main" id="{EE71516D-953D-9376-8167-0AECCF2EFAA3}"/>
              </a:ext>
            </a:extLst>
          </p:cNvPr>
          <p:cNvSpPr txBox="1"/>
          <p:nvPr/>
        </p:nvSpPr>
        <p:spPr>
          <a:xfrm>
            <a:off x="-2225033" y="4978552"/>
            <a:ext cx="2028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指導老師：許雯絞</a:t>
            </a:r>
            <a:endParaRPr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9" name="Google Shape;357;p20">
            <a:extLst>
              <a:ext uri="{FF2B5EF4-FFF2-40B4-BE49-F238E27FC236}">
                <a16:creationId xmlns:a16="http://schemas.microsoft.com/office/drawing/2014/main" id="{D98A052A-754D-B0D9-428A-4640E43963B3}"/>
              </a:ext>
            </a:extLst>
          </p:cNvPr>
          <p:cNvSpPr txBox="1"/>
          <p:nvPr/>
        </p:nvSpPr>
        <p:spPr>
          <a:xfrm>
            <a:off x="-2297428" y="4978552"/>
            <a:ext cx="2961087"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zh-TW"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組員：1110734004 張郁梅</a:t>
            </a:r>
            <a:endParaRPr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r" rtl="0">
              <a:spcBef>
                <a:spcPts val="0"/>
              </a:spcBef>
              <a:spcAft>
                <a:spcPts val="0"/>
              </a:spcAft>
              <a:buNone/>
            </a:pPr>
            <a:r>
              <a:rPr lang="zh-TW"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          1110734007 陳怡婕</a:t>
            </a:r>
            <a:endParaRPr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r" rtl="0">
              <a:spcBef>
                <a:spcPts val="0"/>
              </a:spcBef>
              <a:spcAft>
                <a:spcPts val="0"/>
              </a:spcAft>
              <a:buNone/>
            </a:pPr>
            <a:r>
              <a:rPr lang="zh-TW"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          1110734008 陳宥蓁</a:t>
            </a:r>
            <a:endParaRPr sz="1800" dirty="0">
              <a:no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0" name="手繪多邊形: 圖案 29">
            <a:extLst>
              <a:ext uri="{FF2B5EF4-FFF2-40B4-BE49-F238E27FC236}">
                <a16:creationId xmlns:a16="http://schemas.microsoft.com/office/drawing/2014/main" id="{6C7CE48C-BAF7-BC62-BFC1-0EEEBE8623EA}"/>
              </a:ext>
            </a:extLst>
          </p:cNvPr>
          <p:cNvSpPr/>
          <p:nvPr/>
        </p:nvSpPr>
        <p:spPr>
          <a:xfrm>
            <a:off x="-1554246" y="2698839"/>
            <a:ext cx="1090049" cy="971329"/>
          </a:xfrm>
          <a:custGeom>
            <a:avLst/>
            <a:gdLst>
              <a:gd name="connsiteX0" fmla="*/ 575050 w 1090049"/>
              <a:gd name="connsiteY0" fmla="*/ 971330 h 971329"/>
              <a:gd name="connsiteX1" fmla="*/ 97276 w 1090049"/>
              <a:gd name="connsiteY1" fmla="*/ 971330 h 971329"/>
              <a:gd name="connsiteX2" fmla="*/ 0 w 1090049"/>
              <a:gd name="connsiteY2" fmla="*/ 874054 h 971329"/>
              <a:gd name="connsiteX3" fmla="*/ 0 w 1090049"/>
              <a:gd name="connsiteY3" fmla="*/ 97276 h 971329"/>
              <a:gd name="connsiteX4" fmla="*/ 97276 w 1090049"/>
              <a:gd name="connsiteY4" fmla="*/ 0 h 971329"/>
              <a:gd name="connsiteX5" fmla="*/ 575007 w 1090049"/>
              <a:gd name="connsiteY5" fmla="*/ 0 h 971329"/>
              <a:gd name="connsiteX6" fmla="*/ 1090049 w 1090049"/>
              <a:gd name="connsiteY6" fmla="*/ 485643 h 971329"/>
              <a:gd name="connsiteX7" fmla="*/ 575050 w 1090049"/>
              <a:gd name="connsiteY7" fmla="*/ 971330 h 971329"/>
              <a:gd name="connsiteX8" fmla="*/ 194551 w 1090049"/>
              <a:gd name="connsiteY8" fmla="*/ 776778 h 971329"/>
              <a:gd name="connsiteX9" fmla="*/ 575007 w 1090049"/>
              <a:gd name="connsiteY9" fmla="*/ 776778 h 971329"/>
              <a:gd name="connsiteX10" fmla="*/ 895498 w 1090049"/>
              <a:gd name="connsiteY10" fmla="*/ 485686 h 971329"/>
              <a:gd name="connsiteX11" fmla="*/ 575007 w 1090049"/>
              <a:gd name="connsiteY11" fmla="*/ 194594 h 971329"/>
              <a:gd name="connsiteX12" fmla="*/ 194551 w 1090049"/>
              <a:gd name="connsiteY12" fmla="*/ 194594 h 971329"/>
              <a:gd name="connsiteX13" fmla="*/ 194551 w 1090049"/>
              <a:gd name="connsiteY13" fmla="*/ 776778 h 97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0049" h="971329">
                <a:moveTo>
                  <a:pt x="575050" y="971330"/>
                </a:moveTo>
                <a:lnTo>
                  <a:pt x="97276" y="971330"/>
                </a:lnTo>
                <a:lnTo>
                  <a:pt x="0" y="874054"/>
                </a:lnTo>
                <a:lnTo>
                  <a:pt x="0" y="97276"/>
                </a:lnTo>
                <a:lnTo>
                  <a:pt x="97276" y="0"/>
                </a:lnTo>
                <a:lnTo>
                  <a:pt x="575007" y="0"/>
                </a:lnTo>
                <a:cubicBezTo>
                  <a:pt x="859009" y="0"/>
                  <a:pt x="1090049" y="217854"/>
                  <a:pt x="1090049" y="485643"/>
                </a:cubicBezTo>
                <a:cubicBezTo>
                  <a:pt x="1090092" y="753475"/>
                  <a:pt x="859052" y="971330"/>
                  <a:pt x="575050" y="971330"/>
                </a:cubicBezTo>
                <a:close/>
                <a:moveTo>
                  <a:pt x="194551" y="776778"/>
                </a:moveTo>
                <a:lnTo>
                  <a:pt x="575007" y="776778"/>
                </a:lnTo>
                <a:cubicBezTo>
                  <a:pt x="751746" y="776778"/>
                  <a:pt x="895498" y="646170"/>
                  <a:pt x="895498" y="485686"/>
                </a:cubicBezTo>
                <a:cubicBezTo>
                  <a:pt x="895498" y="325160"/>
                  <a:pt x="751703" y="194594"/>
                  <a:pt x="575007" y="194594"/>
                </a:cubicBezTo>
                <a:lnTo>
                  <a:pt x="194551" y="194594"/>
                </a:lnTo>
                <a:lnTo>
                  <a:pt x="194551" y="776778"/>
                </a:lnTo>
                <a:close/>
              </a:path>
            </a:pathLst>
          </a:custGeom>
          <a:solidFill>
            <a:srgbClr val="DFA20A"/>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1" name="矩形 30">
            <a:extLst>
              <a:ext uri="{FF2B5EF4-FFF2-40B4-BE49-F238E27FC236}">
                <a16:creationId xmlns:a16="http://schemas.microsoft.com/office/drawing/2014/main" id="{5E35D5F1-AC53-3745-CD29-FD9D8691379D}"/>
              </a:ext>
            </a:extLst>
          </p:cNvPr>
          <p:cNvSpPr/>
          <p:nvPr/>
        </p:nvSpPr>
        <p:spPr>
          <a:xfrm>
            <a:off x="-1529167" y="3477778"/>
            <a:ext cx="641250" cy="192389"/>
          </a:xfrm>
          <a:prstGeom prst="rect">
            <a:avLst/>
          </a:prstGeom>
          <a:solidFill>
            <a:srgbClr val="DFA2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Gen Jyuu Gothic Bold" panose="020B0602020203020207" pitchFamily="34" charset="-120"/>
            </a:endParaRPr>
          </a:p>
        </p:txBody>
      </p:sp>
      <p:sp>
        <p:nvSpPr>
          <p:cNvPr id="32" name="手繪多邊形: 圖案 31">
            <a:extLst>
              <a:ext uri="{FF2B5EF4-FFF2-40B4-BE49-F238E27FC236}">
                <a16:creationId xmlns:a16="http://schemas.microsoft.com/office/drawing/2014/main" id="{E7D29FFD-F00D-6C79-A8B0-434003FB5502}"/>
              </a:ext>
            </a:extLst>
          </p:cNvPr>
          <p:cNvSpPr/>
          <p:nvPr/>
        </p:nvSpPr>
        <p:spPr>
          <a:xfrm>
            <a:off x="-1554246" y="2796115"/>
            <a:ext cx="194551" cy="1363328"/>
          </a:xfrm>
          <a:custGeom>
            <a:avLst/>
            <a:gdLst>
              <a:gd name="connsiteX0" fmla="*/ 0 w 194551"/>
              <a:gd name="connsiteY0" fmla="*/ 0 h 1363328"/>
              <a:gd name="connsiteX1" fmla="*/ 194551 w 194551"/>
              <a:gd name="connsiteY1" fmla="*/ 0 h 1363328"/>
              <a:gd name="connsiteX2" fmla="*/ 194551 w 194551"/>
              <a:gd name="connsiteY2" fmla="*/ 1363329 h 1363328"/>
              <a:gd name="connsiteX3" fmla="*/ 0 w 194551"/>
              <a:gd name="connsiteY3" fmla="*/ 1363329 h 1363328"/>
            </a:gdLst>
            <a:ahLst/>
            <a:cxnLst>
              <a:cxn ang="0">
                <a:pos x="connsiteX0" y="connsiteY0"/>
              </a:cxn>
              <a:cxn ang="0">
                <a:pos x="connsiteX1" y="connsiteY1"/>
              </a:cxn>
              <a:cxn ang="0">
                <a:pos x="connsiteX2" y="connsiteY2"/>
              </a:cxn>
              <a:cxn ang="0">
                <a:pos x="connsiteX3" y="connsiteY3"/>
              </a:cxn>
            </a:cxnLst>
            <a:rect l="l" t="t" r="r" b="b"/>
            <a:pathLst>
              <a:path w="194551" h="1363328">
                <a:moveTo>
                  <a:pt x="0" y="0"/>
                </a:moveTo>
                <a:lnTo>
                  <a:pt x="194551" y="0"/>
                </a:lnTo>
                <a:lnTo>
                  <a:pt x="194551" y="1363329"/>
                </a:lnTo>
                <a:lnTo>
                  <a:pt x="0" y="1363329"/>
                </a:lnTo>
                <a:close/>
              </a:path>
            </a:pathLst>
          </a:custGeom>
          <a:solidFill>
            <a:srgbClr val="DF8200"/>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3" name="手繪多邊形: 圖案 32">
            <a:extLst>
              <a:ext uri="{FF2B5EF4-FFF2-40B4-BE49-F238E27FC236}">
                <a16:creationId xmlns:a16="http://schemas.microsoft.com/office/drawing/2014/main" id="{42927E8D-0730-7F2D-D68E-BEC09098B251}"/>
              </a:ext>
            </a:extLst>
          </p:cNvPr>
          <p:cNvSpPr/>
          <p:nvPr/>
        </p:nvSpPr>
        <p:spPr>
          <a:xfrm>
            <a:off x="-1553079" y="2796115"/>
            <a:ext cx="1090049" cy="1363328"/>
          </a:xfrm>
          <a:custGeom>
            <a:avLst/>
            <a:gdLst>
              <a:gd name="connsiteX0" fmla="*/ 1090049 w 1090049"/>
              <a:gd name="connsiteY0" fmla="*/ 1363329 h 1363328"/>
              <a:gd name="connsiteX1" fmla="*/ 865537 w 1090049"/>
              <a:gd name="connsiteY1" fmla="*/ 1363329 h 1363328"/>
              <a:gd name="connsiteX2" fmla="*/ 0 w 1090049"/>
              <a:gd name="connsiteY2" fmla="*/ 0 h 1363328"/>
              <a:gd name="connsiteX3" fmla="*/ 225679 w 1090049"/>
              <a:gd name="connsiteY3" fmla="*/ 0 h 1363328"/>
            </a:gdLst>
            <a:ahLst/>
            <a:cxnLst>
              <a:cxn ang="0">
                <a:pos x="connsiteX0" y="connsiteY0"/>
              </a:cxn>
              <a:cxn ang="0">
                <a:pos x="connsiteX1" y="connsiteY1"/>
              </a:cxn>
              <a:cxn ang="0">
                <a:pos x="connsiteX2" y="connsiteY2"/>
              </a:cxn>
              <a:cxn ang="0">
                <a:pos x="connsiteX3" y="connsiteY3"/>
              </a:cxn>
            </a:cxnLst>
            <a:rect l="l" t="t" r="r" b="b"/>
            <a:pathLst>
              <a:path w="1090049" h="1363328">
                <a:moveTo>
                  <a:pt x="1090049" y="1363329"/>
                </a:moveTo>
                <a:lnTo>
                  <a:pt x="865537" y="1363329"/>
                </a:lnTo>
                <a:lnTo>
                  <a:pt x="0" y="0"/>
                </a:lnTo>
                <a:lnTo>
                  <a:pt x="225679" y="0"/>
                </a:lnTo>
                <a:close/>
              </a:path>
            </a:pathLst>
          </a:custGeom>
          <a:solidFill>
            <a:srgbClr val="DFA20A"/>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4" name="手繪多邊形: 圖案 33">
            <a:extLst>
              <a:ext uri="{FF2B5EF4-FFF2-40B4-BE49-F238E27FC236}">
                <a16:creationId xmlns:a16="http://schemas.microsoft.com/office/drawing/2014/main" id="{F4E4266D-6894-0360-0A36-F805DAD72E95}"/>
              </a:ext>
            </a:extLst>
          </p:cNvPr>
          <p:cNvSpPr/>
          <p:nvPr/>
        </p:nvSpPr>
        <p:spPr>
          <a:xfrm>
            <a:off x="-1465487" y="3397927"/>
            <a:ext cx="1002457" cy="761516"/>
          </a:xfrm>
          <a:custGeom>
            <a:avLst/>
            <a:gdLst>
              <a:gd name="connsiteX0" fmla="*/ 1002458 w 1002457"/>
              <a:gd name="connsiteY0" fmla="*/ 761517 h 761516"/>
              <a:gd name="connsiteX1" fmla="*/ 679373 w 1002457"/>
              <a:gd name="connsiteY1" fmla="*/ 761517 h 761516"/>
              <a:gd name="connsiteX2" fmla="*/ 0 w 1002457"/>
              <a:gd name="connsiteY2" fmla="*/ 240422 h 761516"/>
              <a:gd name="connsiteX3" fmla="*/ 0 w 1002457"/>
              <a:gd name="connsiteY3" fmla="*/ 0 h 761516"/>
            </a:gdLst>
            <a:ahLst/>
            <a:cxnLst>
              <a:cxn ang="0">
                <a:pos x="connsiteX0" y="connsiteY0"/>
              </a:cxn>
              <a:cxn ang="0">
                <a:pos x="connsiteX1" y="connsiteY1"/>
              </a:cxn>
              <a:cxn ang="0">
                <a:pos x="connsiteX2" y="connsiteY2"/>
              </a:cxn>
              <a:cxn ang="0">
                <a:pos x="connsiteX3" y="connsiteY3"/>
              </a:cxn>
            </a:cxnLst>
            <a:rect l="l" t="t" r="r" b="b"/>
            <a:pathLst>
              <a:path w="1002457" h="761516">
                <a:moveTo>
                  <a:pt x="1002458" y="761517"/>
                </a:moveTo>
                <a:lnTo>
                  <a:pt x="679373" y="761517"/>
                </a:lnTo>
                <a:lnTo>
                  <a:pt x="0" y="240422"/>
                </a:lnTo>
                <a:lnTo>
                  <a:pt x="0" y="0"/>
                </a:lnTo>
                <a:close/>
              </a:path>
            </a:pathLst>
          </a:custGeom>
          <a:solidFill>
            <a:srgbClr val="DF8200"/>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6" name="Google Shape;42;p24">
            <a:extLst>
              <a:ext uri="{FF2B5EF4-FFF2-40B4-BE49-F238E27FC236}">
                <a16:creationId xmlns:a16="http://schemas.microsoft.com/office/drawing/2014/main" id="{D410F4F8-C491-6183-95BD-16789136C5D5}"/>
              </a:ext>
            </a:extLst>
          </p:cNvPr>
          <p:cNvSpPr/>
          <p:nvPr/>
        </p:nvSpPr>
        <p:spPr>
          <a:xfrm>
            <a:off x="-5105297"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7" name="Google Shape;43;p24">
            <a:extLst>
              <a:ext uri="{FF2B5EF4-FFF2-40B4-BE49-F238E27FC236}">
                <a16:creationId xmlns:a16="http://schemas.microsoft.com/office/drawing/2014/main" id="{67CB01CA-CD7A-D429-EBC8-784AE3754AD0}"/>
              </a:ext>
            </a:extLst>
          </p:cNvPr>
          <p:cNvSpPr/>
          <p:nvPr/>
        </p:nvSpPr>
        <p:spPr>
          <a:xfrm rot="10800000" flipH="1">
            <a:off x="-1876801"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38" name="Google Shape;44;p24">
            <a:extLst>
              <a:ext uri="{FF2B5EF4-FFF2-40B4-BE49-F238E27FC236}">
                <a16:creationId xmlns:a16="http://schemas.microsoft.com/office/drawing/2014/main" id="{FC62CD43-54B0-6FAF-F27C-C577FC8C3C0B}"/>
              </a:ext>
            </a:extLst>
          </p:cNvPr>
          <p:cNvCxnSpPr/>
          <p:nvPr/>
        </p:nvCxnSpPr>
        <p:spPr>
          <a:xfrm flipH="1">
            <a:off x="-1870061"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39" name="Google Shape;45;p24">
            <a:extLst>
              <a:ext uri="{FF2B5EF4-FFF2-40B4-BE49-F238E27FC236}">
                <a16:creationId xmlns:a16="http://schemas.microsoft.com/office/drawing/2014/main" id="{C14CC7B4-7059-97EF-9E9C-98E347589022}"/>
              </a:ext>
            </a:extLst>
          </p:cNvPr>
          <p:cNvSpPr txBox="1"/>
          <p:nvPr/>
        </p:nvSpPr>
        <p:spPr>
          <a:xfrm>
            <a:off x="-4266835" y="2557387"/>
            <a:ext cx="22365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a:t>
            </a:r>
            <a:r>
              <a:rPr lang="zh-TW" altLang="en-US"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四</a:t>
            </a: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40" name="Google Shape;46;p24">
            <a:extLst>
              <a:ext uri="{FF2B5EF4-FFF2-40B4-BE49-F238E27FC236}">
                <a16:creationId xmlns:a16="http://schemas.microsoft.com/office/drawing/2014/main" id="{EC0AA088-E80F-0A21-36E3-DD36507066FC}"/>
              </a:ext>
            </a:extLst>
          </p:cNvPr>
          <p:cNvCxnSpPr/>
          <p:nvPr/>
        </p:nvCxnSpPr>
        <p:spPr>
          <a:xfrm>
            <a:off x="-4231214"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41" name="Google Shape;47;p24">
            <a:extLst>
              <a:ext uri="{FF2B5EF4-FFF2-40B4-BE49-F238E27FC236}">
                <a16:creationId xmlns:a16="http://schemas.microsoft.com/office/drawing/2014/main" id="{D930B9A8-DBBE-09D3-3E9D-0B7B81109CCD}"/>
              </a:ext>
            </a:extLst>
          </p:cNvPr>
          <p:cNvCxnSpPr/>
          <p:nvPr/>
        </p:nvCxnSpPr>
        <p:spPr>
          <a:xfrm>
            <a:off x="-4231213"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42" name="Google Shape;48;p24">
            <a:extLst>
              <a:ext uri="{FF2B5EF4-FFF2-40B4-BE49-F238E27FC236}">
                <a16:creationId xmlns:a16="http://schemas.microsoft.com/office/drawing/2014/main" id="{C68EA9E4-487F-4F48-F572-91218578D73D}"/>
              </a:ext>
            </a:extLst>
          </p:cNvPr>
          <p:cNvSpPr/>
          <p:nvPr/>
        </p:nvSpPr>
        <p:spPr>
          <a:xfrm rot="5400000">
            <a:off x="-1942557"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43" name="Google Shape;325;p19">
            <a:extLst>
              <a:ext uri="{FF2B5EF4-FFF2-40B4-BE49-F238E27FC236}">
                <a16:creationId xmlns:a16="http://schemas.microsoft.com/office/drawing/2014/main" id="{C0492D49-52E0-B792-83DB-BEE9138AC1A7}"/>
              </a:ext>
            </a:extLst>
          </p:cNvPr>
          <p:cNvSpPr/>
          <p:nvPr/>
        </p:nvSpPr>
        <p:spPr>
          <a:xfrm>
            <a:off x="5539398" y="3888342"/>
            <a:ext cx="363794" cy="363794"/>
          </a:xfrm>
          <a:prstGeom prst="ellipse">
            <a:avLst/>
          </a:prstGeom>
          <a:solidFill>
            <a:schemeClr val="accen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44" name="Google Shape;326;p19">
            <a:extLst>
              <a:ext uri="{FF2B5EF4-FFF2-40B4-BE49-F238E27FC236}">
                <a16:creationId xmlns:a16="http://schemas.microsoft.com/office/drawing/2014/main" id="{A61C5083-8089-2B98-01F7-D84A106D70CF}"/>
              </a:ext>
            </a:extLst>
          </p:cNvPr>
          <p:cNvCxnSpPr/>
          <p:nvPr/>
        </p:nvCxnSpPr>
        <p:spPr>
          <a:xfrm>
            <a:off x="6002590" y="4510277"/>
            <a:ext cx="5101763" cy="0"/>
          </a:xfrm>
          <a:prstGeom prst="straightConnector1">
            <a:avLst/>
          </a:prstGeom>
          <a:noFill/>
          <a:ln w="9525" cap="flat" cmpd="sng">
            <a:solidFill>
              <a:srgbClr val="BFBFBF"/>
            </a:solidFill>
            <a:prstDash val="solid"/>
            <a:miter lim="800000"/>
            <a:headEnd type="none" w="sm" len="sm"/>
            <a:tailEnd type="none" w="sm" len="sm"/>
          </a:ln>
        </p:spPr>
      </p:cxnSp>
      <p:sp>
        <p:nvSpPr>
          <p:cNvPr id="45" name="Google Shape;327;p19">
            <a:extLst>
              <a:ext uri="{FF2B5EF4-FFF2-40B4-BE49-F238E27FC236}">
                <a16:creationId xmlns:a16="http://schemas.microsoft.com/office/drawing/2014/main" id="{98951AAF-5F76-BFFC-54E4-229DB3082DFC}"/>
              </a:ext>
            </a:extLst>
          </p:cNvPr>
          <p:cNvSpPr txBox="1"/>
          <p:nvPr/>
        </p:nvSpPr>
        <p:spPr>
          <a:xfrm>
            <a:off x="5583490" y="3909168"/>
            <a:ext cx="27237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未來展望</a:t>
            </a:r>
            <a:endParaRPr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46" name="Google Shape;328;p19">
            <a:extLst>
              <a:ext uri="{FF2B5EF4-FFF2-40B4-BE49-F238E27FC236}">
                <a16:creationId xmlns:a16="http://schemas.microsoft.com/office/drawing/2014/main" id="{84EB3929-5DA1-6C6D-03D9-4477ED502918}"/>
              </a:ext>
            </a:extLst>
          </p:cNvPr>
          <p:cNvCxnSpPr/>
          <p:nvPr/>
        </p:nvCxnSpPr>
        <p:spPr>
          <a:xfrm>
            <a:off x="5694257" y="4511045"/>
            <a:ext cx="417870" cy="0"/>
          </a:xfrm>
          <a:prstGeom prst="straightConnector1">
            <a:avLst/>
          </a:prstGeom>
          <a:noFill/>
          <a:ln w="38100" cap="flat" cmpd="sng">
            <a:solidFill>
              <a:srgbClr val="777777"/>
            </a:solidFill>
            <a:prstDash val="solid"/>
            <a:miter lim="800000"/>
            <a:headEnd type="none" w="sm" len="sm"/>
            <a:tailEnd type="none" w="sm" len="sm"/>
          </a:ln>
        </p:spPr>
      </p:cxnSp>
      <p:sp>
        <p:nvSpPr>
          <p:cNvPr id="47" name="Google Shape;329;p19">
            <a:extLst>
              <a:ext uri="{FF2B5EF4-FFF2-40B4-BE49-F238E27FC236}">
                <a16:creationId xmlns:a16="http://schemas.microsoft.com/office/drawing/2014/main" id="{201507A8-5F51-36C3-FFD3-75463183201B}"/>
              </a:ext>
            </a:extLst>
          </p:cNvPr>
          <p:cNvSpPr/>
          <p:nvPr/>
        </p:nvSpPr>
        <p:spPr>
          <a:xfrm>
            <a:off x="5583490" y="4692623"/>
            <a:ext cx="6165918" cy="1255688"/>
          </a:xfrm>
          <a:prstGeom prst="rect">
            <a:avLst/>
          </a:prstGeom>
          <a:noFill/>
          <a:ln>
            <a:noFill/>
          </a:ln>
        </p:spPr>
        <p:txBody>
          <a:bodyPr spcFirstLastPara="1" wrap="square" lIns="91425" tIns="45700" rIns="91425" bIns="45700" anchor="t" anchorCtr="0">
            <a:spAutoFit/>
          </a:bodyPr>
          <a:lstStyle/>
          <a:p>
            <a:pPr marL="285750" lvl="0" indent="-285750">
              <a:lnSpc>
                <a:spcPct val="140000"/>
              </a:lnSpc>
              <a:buClr>
                <a:schemeClr val="accent3"/>
              </a:buClr>
              <a:buFont typeface="Wingdings" panose="05000000000000000000" pitchFamily="2" charset="2"/>
              <a:buChar char="ü"/>
            </a:pPr>
            <a:r>
              <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新增更多平台的商品</a:t>
            </a:r>
            <a:endParaRPr lang="en-US" alt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285750" lvl="0" indent="-285750">
              <a:lnSpc>
                <a:spcPct val="140000"/>
              </a:lnSpc>
              <a:buClr>
                <a:schemeClr val="accent3"/>
              </a:buClr>
              <a:buFont typeface="Wingdings" panose="05000000000000000000" pitchFamily="2" charset="2"/>
              <a:buChar char="ü"/>
            </a:pPr>
            <a:r>
              <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優化使用者操作介面</a:t>
            </a:r>
            <a:endParaRPr lang="en-US" alt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285750" lvl="0" indent="-285750">
              <a:lnSpc>
                <a:spcPct val="140000"/>
              </a:lnSpc>
              <a:buClr>
                <a:schemeClr val="accent3"/>
              </a:buClr>
              <a:buFont typeface="Wingdings" panose="05000000000000000000" pitchFamily="2" charset="2"/>
              <a:buChar char="ü"/>
            </a:pPr>
            <a:r>
              <a:rPr lang="zh-TW" altLang="en-US"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增加手機用戶專屬頁面</a:t>
            </a:r>
            <a:endParaRPr lang="en-US" alt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500"/>
                                      </p:stCondLst>
                                      <p:childTnLst>
                                        <p:set>
                                          <p:cBhvr>
                                            <p:cTn id="6" dur="1" fill="hold">
                                              <p:stCondLst>
                                                <p:cond delay="0"/>
                                              </p:stCondLst>
                                            </p:cTn>
                                            <p:tgtEl>
                                              <p:spTgt spid="348"/>
                                            </p:tgtEl>
                                            <p:attrNameLst>
                                              <p:attrName>style.visibility</p:attrName>
                                            </p:attrNameLst>
                                          </p:cBhvr>
                                          <p:to>
                                            <p:strVal val="visible"/>
                                          </p:to>
                                        </p:set>
                                        <p:anim calcmode="lin" valueType="num" p14:bounceEnd="60000">
                                          <p:cBhvr additive="base">
                                            <p:cTn id="7" dur="500" fill="hold"/>
                                            <p:tgtEl>
                                              <p:spTgt spid="348"/>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348"/>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29">
                                                <p:txEl>
                                                  <p:pRg st="0" end="0"/>
                                                </p:txEl>
                                              </p:spTgt>
                                            </p:tgtEl>
                                            <p:attrNameLst>
                                              <p:attrName>style.visibility</p:attrName>
                                            </p:attrNameLst>
                                          </p:cBhvr>
                                          <p:to>
                                            <p:strVal val="visible"/>
                                          </p:to>
                                        </p:set>
                                        <p:animEffect transition="in" filter="fade">
                                          <p:cBhvr>
                                            <p:cTn id="11" dur="1000"/>
                                            <p:tgtEl>
                                              <p:spTgt spid="329">
                                                <p:txEl>
                                                  <p:pRg st="0" end="0"/>
                                                </p:txEl>
                                              </p:spTgt>
                                            </p:tgtEl>
                                          </p:cBhvr>
                                        </p:animEffect>
                                        <p:anim calcmode="lin" valueType="num">
                                          <p:cBhvr>
                                            <p:cTn id="12" dur="1000" fill="hold"/>
                                            <p:tgtEl>
                                              <p:spTgt spid="32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29">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14:presetBounceEnd="50000">
                                      <p:stCondLst>
                                        <p:cond delay="250"/>
                                      </p:stCondLst>
                                      <p:childTnLst>
                                        <p:set>
                                          <p:cBhvr>
                                            <p:cTn id="15" dur="1" fill="hold">
                                              <p:stCondLst>
                                                <p:cond delay="0"/>
                                              </p:stCondLst>
                                            </p:cTn>
                                            <p:tgtEl>
                                              <p:spTgt spid="4"/>
                                            </p:tgtEl>
                                            <p:attrNameLst>
                                              <p:attrName>style.visibility</p:attrName>
                                            </p:attrNameLst>
                                          </p:cBhvr>
                                          <p:to>
                                            <p:strVal val="visible"/>
                                          </p:to>
                                        </p:set>
                                        <p:anim calcmode="lin" valueType="num" p14:bounceEnd="50000">
                                          <p:cBhvr additive="base">
                                            <p:cTn id="16" dur="1500" fill="hold"/>
                                            <p:tgtEl>
                                              <p:spTgt spid="4"/>
                                            </p:tgtEl>
                                            <p:attrNameLst>
                                              <p:attrName>ppt_x</p:attrName>
                                            </p:attrNameLst>
                                          </p:cBhvr>
                                          <p:tavLst>
                                            <p:tav tm="0">
                                              <p:val>
                                                <p:strVal val="#ppt_x"/>
                                              </p:val>
                                            </p:tav>
                                            <p:tav tm="100000">
                                              <p:val>
                                                <p:strVal val="#ppt_x"/>
                                              </p:val>
                                            </p:tav>
                                          </p:tavLst>
                                        </p:anim>
                                        <p:anim calcmode="lin" valueType="num" p14:bounceEnd="50000">
                                          <p:cBhvr additive="base">
                                            <p:cTn id="17" dur="150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329">
                                                <p:txEl>
                                                  <p:pRg st="1" end="1"/>
                                                </p:txEl>
                                              </p:spTgt>
                                            </p:tgtEl>
                                            <p:attrNameLst>
                                              <p:attrName>style.visibility</p:attrName>
                                            </p:attrNameLst>
                                          </p:cBhvr>
                                          <p:to>
                                            <p:strVal val="visible"/>
                                          </p:to>
                                        </p:set>
                                        <p:animEffect transition="in" filter="fade">
                                          <p:cBhvr>
                                            <p:cTn id="21" dur="1000"/>
                                            <p:tgtEl>
                                              <p:spTgt spid="329">
                                                <p:txEl>
                                                  <p:pRg st="1" end="1"/>
                                                </p:txEl>
                                              </p:spTgt>
                                            </p:tgtEl>
                                          </p:cBhvr>
                                        </p:animEffect>
                                        <p:anim calcmode="lin" valueType="num">
                                          <p:cBhvr>
                                            <p:cTn id="22" dur="1000" fill="hold"/>
                                            <p:tgtEl>
                                              <p:spTgt spid="32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29">
                                                <p:txEl>
                                                  <p:pRg st="1" end="1"/>
                                                </p:txEl>
                                              </p:spTgt>
                                            </p:tgtEl>
                                            <p:attrNameLst>
                                              <p:attrName>ppt_y</p:attrName>
                                            </p:attrNameLst>
                                          </p:cBhvr>
                                          <p:tavLst>
                                            <p:tav tm="0">
                                              <p:val>
                                                <p:strVal val="#ppt_y+.1"/>
                                              </p:val>
                                            </p:tav>
                                            <p:tav tm="100000">
                                              <p:val>
                                                <p:strVal val="#ppt_y"/>
                                              </p:val>
                                            </p:tav>
                                          </p:tavLst>
                                        </p:anim>
                                      </p:childTnLst>
                                    </p:cTn>
                                  </p:par>
                                  <p:par>
                                    <p:cTn id="24" presetID="2" presetClass="entr" presetSubtype="1" fill="hold" nodeType="withEffect" p14:presetBounceEnd="50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50000">
                                          <p:cBhvr additive="base">
                                            <p:cTn id="26" dur="1500" fill="hold"/>
                                            <p:tgtEl>
                                              <p:spTgt spid="2"/>
                                            </p:tgtEl>
                                            <p:attrNameLst>
                                              <p:attrName>ppt_x</p:attrName>
                                            </p:attrNameLst>
                                          </p:cBhvr>
                                          <p:tavLst>
                                            <p:tav tm="0">
                                              <p:val>
                                                <p:strVal val="#ppt_x"/>
                                              </p:val>
                                            </p:tav>
                                            <p:tav tm="100000">
                                              <p:val>
                                                <p:strVal val="#ppt_x"/>
                                              </p:val>
                                            </p:tav>
                                          </p:tavLst>
                                        </p:anim>
                                        <p:anim calcmode="lin" valueType="num" p14:bounceEnd="50000">
                                          <p:cBhvr additive="base">
                                            <p:cTn id="27"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29">
                                                <p:txEl>
                                                  <p:pRg st="2" end="2"/>
                                                </p:txEl>
                                              </p:spTgt>
                                            </p:tgtEl>
                                            <p:attrNameLst>
                                              <p:attrName>style.visibility</p:attrName>
                                            </p:attrNameLst>
                                          </p:cBhvr>
                                          <p:to>
                                            <p:strVal val="visible"/>
                                          </p:to>
                                        </p:set>
                                        <p:animEffect transition="in" filter="fade">
                                          <p:cBhvr>
                                            <p:cTn id="32" dur="1000"/>
                                            <p:tgtEl>
                                              <p:spTgt spid="329">
                                                <p:txEl>
                                                  <p:pRg st="2" end="2"/>
                                                </p:txEl>
                                              </p:spTgt>
                                            </p:tgtEl>
                                          </p:cBhvr>
                                        </p:animEffect>
                                        <p:anim calcmode="lin" valueType="num">
                                          <p:cBhvr>
                                            <p:cTn id="33" dur="1000" fill="hold"/>
                                            <p:tgtEl>
                                              <p:spTgt spid="329">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29">
                                                <p:txEl>
                                                  <p:pRg st="2" end="2"/>
                                                </p:txEl>
                                              </p:spTgt>
                                            </p:tgtEl>
                                            <p:attrNameLst>
                                              <p:attrName>ppt_y</p:attrName>
                                            </p:attrNameLst>
                                          </p:cBhvr>
                                          <p:tavLst>
                                            <p:tav tm="0">
                                              <p:val>
                                                <p:strVal val="#ppt_y+.1"/>
                                              </p:val>
                                            </p:tav>
                                            <p:tav tm="100000">
                                              <p:val>
                                                <p:strVal val="#ppt_y"/>
                                              </p:val>
                                            </p:tav>
                                          </p:tavLst>
                                        </p:anim>
                                      </p:childTnLst>
                                    </p:cTn>
                                  </p:par>
                                  <p:par>
                                    <p:cTn id="35" presetID="2" presetClass="entr" presetSubtype="1" fill="hold" nodeType="withEffect" p14:presetBounceEnd="50000">
                                      <p:stCondLst>
                                        <p:cond delay="250"/>
                                      </p:stCondLst>
                                      <p:childTnLst>
                                        <p:set>
                                          <p:cBhvr>
                                            <p:cTn id="36" dur="1" fill="hold">
                                              <p:stCondLst>
                                                <p:cond delay="0"/>
                                              </p:stCondLst>
                                            </p:cTn>
                                            <p:tgtEl>
                                              <p:spTgt spid="3"/>
                                            </p:tgtEl>
                                            <p:attrNameLst>
                                              <p:attrName>style.visibility</p:attrName>
                                            </p:attrNameLst>
                                          </p:cBhvr>
                                          <p:to>
                                            <p:strVal val="visible"/>
                                          </p:to>
                                        </p:set>
                                        <p:anim calcmode="lin" valueType="num" p14:bounceEnd="50000">
                                          <p:cBhvr additive="base">
                                            <p:cTn id="37" dur="1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38" dur="1500" fill="hold"/>
                                            <p:tgtEl>
                                              <p:spTgt spid="3"/>
                                            </p:tgtEl>
                                            <p:attrNameLst>
                                              <p:attrName>ppt_y</p:attrName>
                                            </p:attrNameLst>
                                          </p:cBhvr>
                                          <p:tavLst>
                                            <p:tav tm="0">
                                              <p:val>
                                                <p:strVal val="0-#ppt_h/2"/>
                                              </p:val>
                                            </p:tav>
                                            <p:tav tm="100000">
                                              <p:val>
                                                <p:strVal val="#ppt_y"/>
                                              </p:val>
                                            </p:tav>
                                          </p:tavLst>
                                        </p:anim>
                                      </p:childTnLst>
                                    </p:cTn>
                                  </p:par>
                                  <p:par>
                                    <p:cTn id="39" presetID="27" presetClass="emph" presetSubtype="0" fill="remove" grpId="0" nodeType="withEffect">
                                      <p:stCondLst>
                                        <p:cond delay="0"/>
                                      </p:stCondLst>
                                      <p:childTnLst>
                                        <p:animClr clrSpc="rgb" dir="cw">
                                          <p:cBhvr override="childStyle">
                                            <p:cTn id="40" dur="375" autoRev="1" fill="remove"/>
                                            <p:tgtEl>
                                              <p:spTgt spid="30"/>
                                            </p:tgtEl>
                                            <p:attrNameLst>
                                              <p:attrName>style.color</p:attrName>
                                            </p:attrNameLst>
                                          </p:cBhvr>
                                          <p:to>
                                            <a:srgbClr val="FFFFFF"/>
                                          </p:to>
                                        </p:animClr>
                                        <p:animClr clrSpc="rgb" dir="cw">
                                          <p:cBhvr>
                                            <p:cTn id="41" dur="375" autoRev="1" fill="remove"/>
                                            <p:tgtEl>
                                              <p:spTgt spid="30"/>
                                            </p:tgtEl>
                                            <p:attrNameLst>
                                              <p:attrName>fillcolor</p:attrName>
                                            </p:attrNameLst>
                                          </p:cBhvr>
                                          <p:to>
                                            <a:srgbClr val="FFFFFF"/>
                                          </p:to>
                                        </p:animClr>
                                        <p:set>
                                          <p:cBhvr>
                                            <p:cTn id="42" dur="375" autoRev="1" fill="remove"/>
                                            <p:tgtEl>
                                              <p:spTgt spid="30"/>
                                            </p:tgtEl>
                                            <p:attrNameLst>
                                              <p:attrName>fill.type</p:attrName>
                                            </p:attrNameLst>
                                          </p:cBhvr>
                                          <p:to>
                                            <p:strVal val="solid"/>
                                          </p:to>
                                        </p:set>
                                        <p:set>
                                          <p:cBhvr>
                                            <p:cTn id="43" dur="375" autoRev="1" fill="remove"/>
                                            <p:tgtEl>
                                              <p:spTgt spid="30"/>
                                            </p:tgtEl>
                                            <p:attrNameLst>
                                              <p:attrName>fill.on</p:attrName>
                                            </p:attrNameLst>
                                          </p:cBhvr>
                                          <p:to>
                                            <p:strVal val="true"/>
                                          </p:to>
                                        </p:set>
                                      </p:childTnLst>
                                    </p:cTn>
                                  </p:par>
                                  <p:par>
                                    <p:cTn id="44" presetID="27" presetClass="emph" presetSubtype="0" fill="remove" grpId="0" nodeType="withEffect">
                                      <p:stCondLst>
                                        <p:cond delay="0"/>
                                      </p:stCondLst>
                                      <p:childTnLst>
                                        <p:animClr clrSpc="rgb" dir="cw">
                                          <p:cBhvr override="childStyle">
                                            <p:cTn id="45" dur="375" autoRev="1" fill="remove"/>
                                            <p:tgtEl>
                                              <p:spTgt spid="32"/>
                                            </p:tgtEl>
                                            <p:attrNameLst>
                                              <p:attrName>style.color</p:attrName>
                                            </p:attrNameLst>
                                          </p:cBhvr>
                                          <p:to>
                                            <a:srgbClr val="FFFFFF"/>
                                          </p:to>
                                        </p:animClr>
                                        <p:animClr clrSpc="rgb" dir="cw">
                                          <p:cBhvr>
                                            <p:cTn id="46" dur="375" autoRev="1" fill="remove"/>
                                            <p:tgtEl>
                                              <p:spTgt spid="32"/>
                                            </p:tgtEl>
                                            <p:attrNameLst>
                                              <p:attrName>fillcolor</p:attrName>
                                            </p:attrNameLst>
                                          </p:cBhvr>
                                          <p:to>
                                            <a:srgbClr val="FFFFFF"/>
                                          </p:to>
                                        </p:animClr>
                                        <p:set>
                                          <p:cBhvr>
                                            <p:cTn id="47" dur="375" autoRev="1" fill="remove"/>
                                            <p:tgtEl>
                                              <p:spTgt spid="32"/>
                                            </p:tgtEl>
                                            <p:attrNameLst>
                                              <p:attrName>fill.type</p:attrName>
                                            </p:attrNameLst>
                                          </p:cBhvr>
                                          <p:to>
                                            <p:strVal val="solid"/>
                                          </p:to>
                                        </p:set>
                                        <p:set>
                                          <p:cBhvr>
                                            <p:cTn id="48" dur="375" autoRev="1" fill="remove"/>
                                            <p:tgtEl>
                                              <p:spTgt spid="32"/>
                                            </p:tgtEl>
                                            <p:attrNameLst>
                                              <p:attrName>fill.on</p:attrName>
                                            </p:attrNameLst>
                                          </p:cBhvr>
                                          <p:to>
                                            <p:strVal val="true"/>
                                          </p:to>
                                        </p:set>
                                      </p:childTnLst>
                                    </p:cTn>
                                  </p:par>
                                  <p:par>
                                    <p:cTn id="49" presetID="27" presetClass="emph" presetSubtype="0" fill="remove" grpId="0" nodeType="withEffect">
                                      <p:stCondLst>
                                        <p:cond delay="0"/>
                                      </p:stCondLst>
                                      <p:childTnLst>
                                        <p:animClr clrSpc="rgb" dir="cw">
                                          <p:cBhvr override="childStyle">
                                            <p:cTn id="50" dur="375" autoRev="1" fill="remove"/>
                                            <p:tgtEl>
                                              <p:spTgt spid="34"/>
                                            </p:tgtEl>
                                            <p:attrNameLst>
                                              <p:attrName>style.color</p:attrName>
                                            </p:attrNameLst>
                                          </p:cBhvr>
                                          <p:to>
                                            <a:srgbClr val="FFFFFF"/>
                                          </p:to>
                                        </p:animClr>
                                        <p:animClr clrSpc="rgb" dir="cw">
                                          <p:cBhvr>
                                            <p:cTn id="51" dur="375" autoRev="1" fill="remove"/>
                                            <p:tgtEl>
                                              <p:spTgt spid="34"/>
                                            </p:tgtEl>
                                            <p:attrNameLst>
                                              <p:attrName>fillcolor</p:attrName>
                                            </p:attrNameLst>
                                          </p:cBhvr>
                                          <p:to>
                                            <a:srgbClr val="FFFFFF"/>
                                          </p:to>
                                        </p:animClr>
                                        <p:set>
                                          <p:cBhvr>
                                            <p:cTn id="52" dur="375" autoRev="1" fill="remove"/>
                                            <p:tgtEl>
                                              <p:spTgt spid="34"/>
                                            </p:tgtEl>
                                            <p:attrNameLst>
                                              <p:attrName>fill.type</p:attrName>
                                            </p:attrNameLst>
                                          </p:cBhvr>
                                          <p:to>
                                            <p:strVal val="solid"/>
                                          </p:to>
                                        </p:set>
                                        <p:set>
                                          <p:cBhvr>
                                            <p:cTn id="53" dur="375" autoRev="1" fill="remove"/>
                                            <p:tgtEl>
                                              <p:spTgt spid="34"/>
                                            </p:tgtEl>
                                            <p:attrNameLst>
                                              <p:attrName>fill.on</p:attrName>
                                            </p:attrNameLst>
                                          </p:cBhvr>
                                          <p:to>
                                            <p:strVal val="true"/>
                                          </p:to>
                                        </p:set>
                                      </p:childTnLst>
                                    </p:cTn>
                                  </p:par>
                                </p:childTnLst>
                              </p:cTn>
                            </p:par>
                            <p:par>
                              <p:cTn id="54" fill="hold">
                                <p:stCondLst>
                                  <p:cond delay="1750"/>
                                </p:stCondLst>
                                <p:childTnLst>
                                  <p:par>
                                    <p:cTn id="55" presetID="27" presetClass="emph" presetSubtype="0" fill="remove" grpId="0" nodeType="afterEffect">
                                      <p:stCondLst>
                                        <p:cond delay="0"/>
                                      </p:stCondLst>
                                      <p:childTnLst>
                                        <p:animClr clrSpc="rgb" dir="cw">
                                          <p:cBhvr override="childStyle">
                                            <p:cTn id="56" dur="375" autoRev="1" fill="remove"/>
                                            <p:tgtEl>
                                              <p:spTgt spid="33"/>
                                            </p:tgtEl>
                                            <p:attrNameLst>
                                              <p:attrName>style.color</p:attrName>
                                            </p:attrNameLst>
                                          </p:cBhvr>
                                          <p:to>
                                            <a:srgbClr val="FFFFFF"/>
                                          </p:to>
                                        </p:animClr>
                                        <p:animClr clrSpc="rgb" dir="cw">
                                          <p:cBhvr>
                                            <p:cTn id="57" dur="375" autoRev="1" fill="remove"/>
                                            <p:tgtEl>
                                              <p:spTgt spid="33"/>
                                            </p:tgtEl>
                                            <p:attrNameLst>
                                              <p:attrName>fillcolor</p:attrName>
                                            </p:attrNameLst>
                                          </p:cBhvr>
                                          <p:to>
                                            <a:srgbClr val="FFFFFF"/>
                                          </p:to>
                                        </p:animClr>
                                        <p:set>
                                          <p:cBhvr>
                                            <p:cTn id="58" dur="375" autoRev="1" fill="remove"/>
                                            <p:tgtEl>
                                              <p:spTgt spid="33"/>
                                            </p:tgtEl>
                                            <p:attrNameLst>
                                              <p:attrName>fill.type</p:attrName>
                                            </p:attrNameLst>
                                          </p:cBhvr>
                                          <p:to>
                                            <p:strVal val="solid"/>
                                          </p:to>
                                        </p:set>
                                        <p:set>
                                          <p:cBhvr>
                                            <p:cTn id="59" dur="375" autoRev="1" fill="remove"/>
                                            <p:tgtEl>
                                              <p:spTgt spid="33"/>
                                            </p:tgtEl>
                                            <p:attrNameLst>
                                              <p:attrName>fill.on</p:attrName>
                                            </p:attrNameLst>
                                          </p:cBhvr>
                                          <p:to>
                                            <p:strVal val="true"/>
                                          </p:to>
                                        </p:set>
                                      </p:childTnLst>
                                    </p:cTn>
                                  </p:par>
                                  <p:par>
                                    <p:cTn id="60" presetID="27" presetClass="emph" presetSubtype="0" fill="remove" grpId="1" nodeType="withEffect">
                                      <p:stCondLst>
                                        <p:cond delay="0"/>
                                      </p:stCondLst>
                                      <p:childTnLst>
                                        <p:animClr clrSpc="rgb" dir="cw">
                                          <p:cBhvr override="childStyle">
                                            <p:cTn id="61" dur="375" autoRev="1" fill="remove"/>
                                            <p:tgtEl>
                                              <p:spTgt spid="32"/>
                                            </p:tgtEl>
                                            <p:attrNameLst>
                                              <p:attrName>style.color</p:attrName>
                                            </p:attrNameLst>
                                          </p:cBhvr>
                                          <p:to>
                                            <a:srgbClr val="FFFFFF"/>
                                          </p:to>
                                        </p:animClr>
                                        <p:animClr clrSpc="rgb" dir="cw">
                                          <p:cBhvr>
                                            <p:cTn id="62" dur="375" autoRev="1" fill="remove"/>
                                            <p:tgtEl>
                                              <p:spTgt spid="32"/>
                                            </p:tgtEl>
                                            <p:attrNameLst>
                                              <p:attrName>fillcolor</p:attrName>
                                            </p:attrNameLst>
                                          </p:cBhvr>
                                          <p:to>
                                            <a:srgbClr val="FFFFFF"/>
                                          </p:to>
                                        </p:animClr>
                                        <p:set>
                                          <p:cBhvr>
                                            <p:cTn id="63" dur="375" autoRev="1" fill="remove"/>
                                            <p:tgtEl>
                                              <p:spTgt spid="32"/>
                                            </p:tgtEl>
                                            <p:attrNameLst>
                                              <p:attrName>fill.type</p:attrName>
                                            </p:attrNameLst>
                                          </p:cBhvr>
                                          <p:to>
                                            <p:strVal val="solid"/>
                                          </p:to>
                                        </p:set>
                                        <p:set>
                                          <p:cBhvr>
                                            <p:cTn id="64" dur="375" autoRev="1" fill="remove"/>
                                            <p:tgtEl>
                                              <p:spTgt spid="32"/>
                                            </p:tgtEl>
                                            <p:attrNameLst>
                                              <p:attrName>fill.on</p:attrName>
                                            </p:attrNameLst>
                                          </p:cBhvr>
                                          <p:to>
                                            <p:strVal val="true"/>
                                          </p:to>
                                        </p:set>
                                      </p:childTnLst>
                                    </p:cTn>
                                  </p:par>
                                  <p:par>
                                    <p:cTn id="65" presetID="27" presetClass="emph" presetSubtype="0" fill="remove" grpId="0" nodeType="withEffect">
                                      <p:stCondLst>
                                        <p:cond delay="0"/>
                                      </p:stCondLst>
                                      <p:childTnLst>
                                        <p:animClr clrSpc="rgb" dir="cw">
                                          <p:cBhvr override="childStyle">
                                            <p:cTn id="66" dur="375" autoRev="1" fill="remove"/>
                                            <p:tgtEl>
                                              <p:spTgt spid="31"/>
                                            </p:tgtEl>
                                            <p:attrNameLst>
                                              <p:attrName>style.color</p:attrName>
                                            </p:attrNameLst>
                                          </p:cBhvr>
                                          <p:to>
                                            <a:srgbClr val="FFFFFF"/>
                                          </p:to>
                                        </p:animClr>
                                        <p:animClr clrSpc="rgb" dir="cw">
                                          <p:cBhvr>
                                            <p:cTn id="67" dur="375" autoRev="1" fill="remove"/>
                                            <p:tgtEl>
                                              <p:spTgt spid="31"/>
                                            </p:tgtEl>
                                            <p:attrNameLst>
                                              <p:attrName>fillcolor</p:attrName>
                                            </p:attrNameLst>
                                          </p:cBhvr>
                                          <p:to>
                                            <a:srgbClr val="FFFFFF"/>
                                          </p:to>
                                        </p:animClr>
                                        <p:set>
                                          <p:cBhvr>
                                            <p:cTn id="68" dur="375" autoRev="1" fill="remove"/>
                                            <p:tgtEl>
                                              <p:spTgt spid="31"/>
                                            </p:tgtEl>
                                            <p:attrNameLst>
                                              <p:attrName>fill.type</p:attrName>
                                            </p:attrNameLst>
                                          </p:cBhvr>
                                          <p:to>
                                            <p:strVal val="solid"/>
                                          </p:to>
                                        </p:set>
                                        <p:set>
                                          <p:cBhvr>
                                            <p:cTn id="69" dur="375" autoRev="1" fill="remove"/>
                                            <p:tgtEl>
                                              <p:spTgt spid="31"/>
                                            </p:tgtEl>
                                            <p:attrNameLst>
                                              <p:attrName>fill.on</p:attrName>
                                            </p:attrNameLst>
                                          </p:cBhvr>
                                          <p:to>
                                            <p:strVal val="true"/>
                                          </p:to>
                                        </p:set>
                                      </p:childTnLst>
                                    </p:cTn>
                                  </p:par>
                                </p:childTnLst>
                              </p:cTn>
                            </p:par>
                            <p:par>
                              <p:cTn id="70" fill="hold">
                                <p:stCondLst>
                                  <p:cond delay="2500"/>
                                </p:stCondLst>
                                <p:childTnLst>
                                  <p:par>
                                    <p:cTn id="71" presetID="27" presetClass="emph" presetSubtype="0" fill="remove" grpId="1" nodeType="afterEffect">
                                      <p:stCondLst>
                                        <p:cond delay="0"/>
                                      </p:stCondLst>
                                      <p:childTnLst>
                                        <p:animClr clrSpc="rgb" dir="cw">
                                          <p:cBhvr override="childStyle">
                                            <p:cTn id="72" dur="375" autoRev="1" fill="remove"/>
                                            <p:tgtEl>
                                              <p:spTgt spid="30"/>
                                            </p:tgtEl>
                                            <p:attrNameLst>
                                              <p:attrName>style.color</p:attrName>
                                            </p:attrNameLst>
                                          </p:cBhvr>
                                          <p:to>
                                            <a:srgbClr val="FFFFFF"/>
                                          </p:to>
                                        </p:animClr>
                                        <p:animClr clrSpc="rgb" dir="cw">
                                          <p:cBhvr>
                                            <p:cTn id="73" dur="375" autoRev="1" fill="remove"/>
                                            <p:tgtEl>
                                              <p:spTgt spid="30"/>
                                            </p:tgtEl>
                                            <p:attrNameLst>
                                              <p:attrName>fillcolor</p:attrName>
                                            </p:attrNameLst>
                                          </p:cBhvr>
                                          <p:to>
                                            <a:srgbClr val="FFFFFF"/>
                                          </p:to>
                                        </p:animClr>
                                        <p:set>
                                          <p:cBhvr>
                                            <p:cTn id="74" dur="375" autoRev="1" fill="remove"/>
                                            <p:tgtEl>
                                              <p:spTgt spid="30"/>
                                            </p:tgtEl>
                                            <p:attrNameLst>
                                              <p:attrName>fill.type</p:attrName>
                                            </p:attrNameLst>
                                          </p:cBhvr>
                                          <p:to>
                                            <p:strVal val="solid"/>
                                          </p:to>
                                        </p:set>
                                        <p:set>
                                          <p:cBhvr>
                                            <p:cTn id="75" dur="375" autoRev="1" fill="remove"/>
                                            <p:tgtEl>
                                              <p:spTgt spid="30"/>
                                            </p:tgtEl>
                                            <p:attrNameLst>
                                              <p:attrName>fill.on</p:attrName>
                                            </p:attrNameLst>
                                          </p:cBhvr>
                                          <p:to>
                                            <p:strVal val="true"/>
                                          </p:to>
                                        </p:set>
                                      </p:childTnLst>
                                    </p:cTn>
                                  </p:par>
                                  <p:par>
                                    <p:cTn id="76" presetID="27" presetClass="emph" presetSubtype="0" fill="remove" grpId="2" nodeType="withEffect">
                                      <p:stCondLst>
                                        <p:cond delay="0"/>
                                      </p:stCondLst>
                                      <p:childTnLst>
                                        <p:animClr clrSpc="rgb" dir="cw">
                                          <p:cBhvr override="childStyle">
                                            <p:cTn id="77" dur="375" autoRev="1" fill="remove"/>
                                            <p:tgtEl>
                                              <p:spTgt spid="32"/>
                                            </p:tgtEl>
                                            <p:attrNameLst>
                                              <p:attrName>style.color</p:attrName>
                                            </p:attrNameLst>
                                          </p:cBhvr>
                                          <p:to>
                                            <a:srgbClr val="FFFFFF"/>
                                          </p:to>
                                        </p:animClr>
                                        <p:animClr clrSpc="rgb" dir="cw">
                                          <p:cBhvr>
                                            <p:cTn id="78" dur="375" autoRev="1" fill="remove"/>
                                            <p:tgtEl>
                                              <p:spTgt spid="32"/>
                                            </p:tgtEl>
                                            <p:attrNameLst>
                                              <p:attrName>fillcolor</p:attrName>
                                            </p:attrNameLst>
                                          </p:cBhvr>
                                          <p:to>
                                            <a:srgbClr val="FFFFFF"/>
                                          </p:to>
                                        </p:animClr>
                                        <p:set>
                                          <p:cBhvr>
                                            <p:cTn id="79" dur="375" autoRev="1" fill="remove"/>
                                            <p:tgtEl>
                                              <p:spTgt spid="32"/>
                                            </p:tgtEl>
                                            <p:attrNameLst>
                                              <p:attrName>fill.type</p:attrName>
                                            </p:attrNameLst>
                                          </p:cBhvr>
                                          <p:to>
                                            <p:strVal val="solid"/>
                                          </p:to>
                                        </p:set>
                                        <p:set>
                                          <p:cBhvr>
                                            <p:cTn id="80" dur="375" autoRev="1" fill="remove"/>
                                            <p:tgtEl>
                                              <p:spTgt spid="32"/>
                                            </p:tgtEl>
                                            <p:attrNameLst>
                                              <p:attrName>fill.on</p:attrName>
                                            </p:attrNameLst>
                                          </p:cBhvr>
                                          <p:to>
                                            <p:strVal val="true"/>
                                          </p:to>
                                        </p:set>
                                      </p:childTnLst>
                                    </p:cTn>
                                  </p:par>
                                  <p:par>
                                    <p:cTn id="81" presetID="27" presetClass="emph" presetSubtype="0" fill="remove" grpId="1" nodeType="withEffect">
                                      <p:stCondLst>
                                        <p:cond delay="0"/>
                                      </p:stCondLst>
                                      <p:childTnLst>
                                        <p:animClr clrSpc="rgb" dir="cw">
                                          <p:cBhvr override="childStyle">
                                            <p:cTn id="82" dur="375" autoRev="1" fill="remove"/>
                                            <p:tgtEl>
                                              <p:spTgt spid="31"/>
                                            </p:tgtEl>
                                            <p:attrNameLst>
                                              <p:attrName>style.color</p:attrName>
                                            </p:attrNameLst>
                                          </p:cBhvr>
                                          <p:to>
                                            <a:srgbClr val="FFFFFF"/>
                                          </p:to>
                                        </p:animClr>
                                        <p:animClr clrSpc="rgb" dir="cw">
                                          <p:cBhvr>
                                            <p:cTn id="83" dur="375" autoRev="1" fill="remove"/>
                                            <p:tgtEl>
                                              <p:spTgt spid="31"/>
                                            </p:tgtEl>
                                            <p:attrNameLst>
                                              <p:attrName>fillcolor</p:attrName>
                                            </p:attrNameLst>
                                          </p:cBhvr>
                                          <p:to>
                                            <a:srgbClr val="FFFFFF"/>
                                          </p:to>
                                        </p:animClr>
                                        <p:set>
                                          <p:cBhvr>
                                            <p:cTn id="84" dur="375" autoRev="1" fill="remove"/>
                                            <p:tgtEl>
                                              <p:spTgt spid="31"/>
                                            </p:tgtEl>
                                            <p:attrNameLst>
                                              <p:attrName>fill.type</p:attrName>
                                            </p:attrNameLst>
                                          </p:cBhvr>
                                          <p:to>
                                            <p:strVal val="solid"/>
                                          </p:to>
                                        </p:set>
                                        <p:set>
                                          <p:cBhvr>
                                            <p:cTn id="85" dur="375" autoRev="1" fill="remove"/>
                                            <p:tgtEl>
                                              <p:spTgt spid="31"/>
                                            </p:tgtEl>
                                            <p:attrNameLst>
                                              <p:attrName>fill.on</p:attrName>
                                            </p:attrNameLst>
                                          </p:cBhvr>
                                          <p:to>
                                            <p:strVal val="true"/>
                                          </p:to>
                                        </p:set>
                                      </p:childTnLst>
                                    </p:cTn>
                                  </p:par>
                                </p:childTnLst>
                              </p:cTn>
                            </p:par>
                            <p:par>
                              <p:cTn id="86" fill="hold">
                                <p:stCondLst>
                                  <p:cond delay="3250"/>
                                </p:stCondLst>
                                <p:childTnLst>
                                  <p:par>
                                    <p:cTn id="87" presetID="27" presetClass="emph" presetSubtype="0" fill="remove" grpId="2" nodeType="afterEffect">
                                      <p:stCondLst>
                                        <p:cond delay="0"/>
                                      </p:stCondLst>
                                      <p:childTnLst>
                                        <p:animClr clrSpc="rgb" dir="cw">
                                          <p:cBhvr override="childStyle">
                                            <p:cTn id="88" dur="375" autoRev="1" fill="remove"/>
                                            <p:tgtEl>
                                              <p:spTgt spid="30"/>
                                            </p:tgtEl>
                                            <p:attrNameLst>
                                              <p:attrName>style.color</p:attrName>
                                            </p:attrNameLst>
                                          </p:cBhvr>
                                          <p:to>
                                            <a:srgbClr val="FFFFFF"/>
                                          </p:to>
                                        </p:animClr>
                                        <p:animClr clrSpc="rgb" dir="cw">
                                          <p:cBhvr>
                                            <p:cTn id="89" dur="375" autoRev="1" fill="remove"/>
                                            <p:tgtEl>
                                              <p:spTgt spid="30"/>
                                            </p:tgtEl>
                                            <p:attrNameLst>
                                              <p:attrName>fillcolor</p:attrName>
                                            </p:attrNameLst>
                                          </p:cBhvr>
                                          <p:to>
                                            <a:srgbClr val="FFFFFF"/>
                                          </p:to>
                                        </p:animClr>
                                        <p:set>
                                          <p:cBhvr>
                                            <p:cTn id="90" dur="375" autoRev="1" fill="remove"/>
                                            <p:tgtEl>
                                              <p:spTgt spid="30"/>
                                            </p:tgtEl>
                                            <p:attrNameLst>
                                              <p:attrName>fill.type</p:attrName>
                                            </p:attrNameLst>
                                          </p:cBhvr>
                                          <p:to>
                                            <p:strVal val="solid"/>
                                          </p:to>
                                        </p:set>
                                        <p:set>
                                          <p:cBhvr>
                                            <p:cTn id="91" dur="375" autoRev="1" fill="remove"/>
                                            <p:tgtEl>
                                              <p:spTgt spid="30"/>
                                            </p:tgtEl>
                                            <p:attrNameLst>
                                              <p:attrName>fill.on</p:attrName>
                                            </p:attrNameLst>
                                          </p:cBhvr>
                                          <p:to>
                                            <p:strVal val="true"/>
                                          </p:to>
                                        </p:set>
                                      </p:childTnLst>
                                    </p:cTn>
                                  </p:par>
                                  <p:par>
                                    <p:cTn id="92" presetID="27" presetClass="emph" presetSubtype="0" fill="remove" grpId="3" nodeType="withEffect">
                                      <p:stCondLst>
                                        <p:cond delay="0"/>
                                      </p:stCondLst>
                                      <p:childTnLst>
                                        <p:animClr clrSpc="rgb" dir="cw">
                                          <p:cBhvr override="childStyle">
                                            <p:cTn id="93" dur="375" autoRev="1" fill="remove"/>
                                            <p:tgtEl>
                                              <p:spTgt spid="32"/>
                                            </p:tgtEl>
                                            <p:attrNameLst>
                                              <p:attrName>style.color</p:attrName>
                                            </p:attrNameLst>
                                          </p:cBhvr>
                                          <p:to>
                                            <a:srgbClr val="FFFFFF"/>
                                          </p:to>
                                        </p:animClr>
                                        <p:animClr clrSpc="rgb" dir="cw">
                                          <p:cBhvr>
                                            <p:cTn id="94" dur="375" autoRev="1" fill="remove"/>
                                            <p:tgtEl>
                                              <p:spTgt spid="32"/>
                                            </p:tgtEl>
                                            <p:attrNameLst>
                                              <p:attrName>fillcolor</p:attrName>
                                            </p:attrNameLst>
                                          </p:cBhvr>
                                          <p:to>
                                            <a:srgbClr val="FFFFFF"/>
                                          </p:to>
                                        </p:animClr>
                                        <p:set>
                                          <p:cBhvr>
                                            <p:cTn id="95" dur="375" autoRev="1" fill="remove"/>
                                            <p:tgtEl>
                                              <p:spTgt spid="32"/>
                                            </p:tgtEl>
                                            <p:attrNameLst>
                                              <p:attrName>fill.type</p:attrName>
                                            </p:attrNameLst>
                                          </p:cBhvr>
                                          <p:to>
                                            <p:strVal val="solid"/>
                                          </p:to>
                                        </p:set>
                                        <p:set>
                                          <p:cBhvr>
                                            <p:cTn id="96" dur="375" autoRev="1" fill="remove"/>
                                            <p:tgtEl>
                                              <p:spTgt spid="32"/>
                                            </p:tgtEl>
                                            <p:attrNameLst>
                                              <p:attrName>fill.on</p:attrName>
                                            </p:attrNameLst>
                                          </p:cBhvr>
                                          <p:to>
                                            <p:strVal val="true"/>
                                          </p:to>
                                        </p:set>
                                      </p:childTnLst>
                                    </p:cTn>
                                  </p:par>
                                  <p:par>
                                    <p:cTn id="97" presetID="27" presetClass="emph" presetSubtype="0" fill="remove" grpId="2" nodeType="withEffect">
                                      <p:stCondLst>
                                        <p:cond delay="0"/>
                                      </p:stCondLst>
                                      <p:childTnLst>
                                        <p:animClr clrSpc="rgb" dir="cw">
                                          <p:cBhvr override="childStyle">
                                            <p:cTn id="98" dur="375" autoRev="1" fill="remove"/>
                                            <p:tgtEl>
                                              <p:spTgt spid="31"/>
                                            </p:tgtEl>
                                            <p:attrNameLst>
                                              <p:attrName>style.color</p:attrName>
                                            </p:attrNameLst>
                                          </p:cBhvr>
                                          <p:to>
                                            <a:srgbClr val="FFFFFF"/>
                                          </p:to>
                                        </p:animClr>
                                        <p:animClr clrSpc="rgb" dir="cw">
                                          <p:cBhvr>
                                            <p:cTn id="99" dur="375" autoRev="1" fill="remove"/>
                                            <p:tgtEl>
                                              <p:spTgt spid="31"/>
                                            </p:tgtEl>
                                            <p:attrNameLst>
                                              <p:attrName>fillcolor</p:attrName>
                                            </p:attrNameLst>
                                          </p:cBhvr>
                                          <p:to>
                                            <a:srgbClr val="FFFFFF"/>
                                          </p:to>
                                        </p:animClr>
                                        <p:set>
                                          <p:cBhvr>
                                            <p:cTn id="100" dur="375" autoRev="1" fill="remove"/>
                                            <p:tgtEl>
                                              <p:spTgt spid="31"/>
                                            </p:tgtEl>
                                            <p:attrNameLst>
                                              <p:attrName>fill.type</p:attrName>
                                            </p:attrNameLst>
                                          </p:cBhvr>
                                          <p:to>
                                            <p:strVal val="solid"/>
                                          </p:to>
                                        </p:set>
                                        <p:set>
                                          <p:cBhvr>
                                            <p:cTn id="101" dur="375" autoRev="1" fill="remove"/>
                                            <p:tgtEl>
                                              <p:spTgt spid="31"/>
                                            </p:tgtEl>
                                            <p:attrNameLst>
                                              <p:attrName>fill.on</p:attrName>
                                            </p:attrNameLst>
                                          </p:cBhvr>
                                          <p:to>
                                            <p:strVal val="true"/>
                                          </p:to>
                                        </p:set>
                                      </p:childTnLst>
                                    </p:cTn>
                                  </p:par>
                                </p:childTnLst>
                              </p:cTn>
                            </p:par>
                            <p:par>
                              <p:cTn id="102" fill="hold">
                                <p:stCondLst>
                                  <p:cond delay="4000"/>
                                </p:stCondLst>
                                <p:childTnLst>
                                  <p:par>
                                    <p:cTn id="103" presetID="27" presetClass="emph" presetSubtype="0" fill="remove" grpId="3" nodeType="afterEffect">
                                      <p:stCondLst>
                                        <p:cond delay="0"/>
                                      </p:stCondLst>
                                      <p:childTnLst>
                                        <p:animClr clrSpc="rgb" dir="cw">
                                          <p:cBhvr override="childStyle">
                                            <p:cTn id="104" dur="375" autoRev="1" fill="remove"/>
                                            <p:tgtEl>
                                              <p:spTgt spid="30"/>
                                            </p:tgtEl>
                                            <p:attrNameLst>
                                              <p:attrName>style.color</p:attrName>
                                            </p:attrNameLst>
                                          </p:cBhvr>
                                          <p:to>
                                            <a:srgbClr val="FFFFFF"/>
                                          </p:to>
                                        </p:animClr>
                                        <p:animClr clrSpc="rgb" dir="cw">
                                          <p:cBhvr>
                                            <p:cTn id="105" dur="375" autoRev="1" fill="remove"/>
                                            <p:tgtEl>
                                              <p:spTgt spid="30"/>
                                            </p:tgtEl>
                                            <p:attrNameLst>
                                              <p:attrName>fillcolor</p:attrName>
                                            </p:attrNameLst>
                                          </p:cBhvr>
                                          <p:to>
                                            <a:srgbClr val="FFFFFF"/>
                                          </p:to>
                                        </p:animClr>
                                        <p:set>
                                          <p:cBhvr>
                                            <p:cTn id="106" dur="375" autoRev="1" fill="remove"/>
                                            <p:tgtEl>
                                              <p:spTgt spid="30"/>
                                            </p:tgtEl>
                                            <p:attrNameLst>
                                              <p:attrName>fill.type</p:attrName>
                                            </p:attrNameLst>
                                          </p:cBhvr>
                                          <p:to>
                                            <p:strVal val="solid"/>
                                          </p:to>
                                        </p:set>
                                        <p:set>
                                          <p:cBhvr>
                                            <p:cTn id="107" dur="375" autoRev="1" fill="remove"/>
                                            <p:tgtEl>
                                              <p:spTgt spid="30"/>
                                            </p:tgtEl>
                                            <p:attrNameLst>
                                              <p:attrName>fill.on</p:attrName>
                                            </p:attrNameLst>
                                          </p:cBhvr>
                                          <p:to>
                                            <p:strVal val="true"/>
                                          </p:to>
                                        </p:set>
                                      </p:childTnLst>
                                    </p:cTn>
                                  </p:par>
                                  <p:par>
                                    <p:cTn id="108" presetID="27" presetClass="emph" presetSubtype="0" fill="remove" grpId="3" nodeType="withEffect">
                                      <p:stCondLst>
                                        <p:cond delay="0"/>
                                      </p:stCondLst>
                                      <p:childTnLst>
                                        <p:animClr clrSpc="rgb" dir="cw">
                                          <p:cBhvr override="childStyle">
                                            <p:cTn id="109" dur="375" autoRev="1" fill="remove"/>
                                            <p:tgtEl>
                                              <p:spTgt spid="31"/>
                                            </p:tgtEl>
                                            <p:attrNameLst>
                                              <p:attrName>style.color</p:attrName>
                                            </p:attrNameLst>
                                          </p:cBhvr>
                                          <p:to>
                                            <a:srgbClr val="FFFFFF"/>
                                          </p:to>
                                        </p:animClr>
                                        <p:animClr clrSpc="rgb" dir="cw">
                                          <p:cBhvr>
                                            <p:cTn id="110" dur="375" autoRev="1" fill="remove"/>
                                            <p:tgtEl>
                                              <p:spTgt spid="31"/>
                                            </p:tgtEl>
                                            <p:attrNameLst>
                                              <p:attrName>fillcolor</p:attrName>
                                            </p:attrNameLst>
                                          </p:cBhvr>
                                          <p:to>
                                            <a:srgbClr val="FFFFFF"/>
                                          </p:to>
                                        </p:animClr>
                                        <p:set>
                                          <p:cBhvr>
                                            <p:cTn id="111" dur="375" autoRev="1" fill="remove"/>
                                            <p:tgtEl>
                                              <p:spTgt spid="31"/>
                                            </p:tgtEl>
                                            <p:attrNameLst>
                                              <p:attrName>fill.type</p:attrName>
                                            </p:attrNameLst>
                                          </p:cBhvr>
                                          <p:to>
                                            <p:strVal val="solid"/>
                                          </p:to>
                                        </p:set>
                                        <p:set>
                                          <p:cBhvr>
                                            <p:cTn id="112" dur="375" autoRev="1" fill="remove"/>
                                            <p:tgtEl>
                                              <p:spTgt spid="31"/>
                                            </p:tgtEl>
                                            <p:attrNameLst>
                                              <p:attrName>fill.on</p:attrName>
                                            </p:attrNameLst>
                                          </p:cBhvr>
                                          <p:to>
                                            <p:strVal val="true"/>
                                          </p:to>
                                        </p:set>
                                      </p:childTnLst>
                                    </p:cTn>
                                  </p:par>
                                </p:childTnLst>
                              </p:cTn>
                            </p:par>
                            <p:par>
                              <p:cTn id="113" fill="hold">
                                <p:stCondLst>
                                  <p:cond delay="4750"/>
                                </p:stCondLst>
                                <p:childTnLst>
                                  <p:par>
                                    <p:cTn id="114" presetID="27" presetClass="emph" presetSubtype="0" fill="remove" grpId="4" nodeType="afterEffect">
                                      <p:stCondLst>
                                        <p:cond delay="0"/>
                                      </p:stCondLst>
                                      <p:childTnLst>
                                        <p:animClr clrSpc="rgb" dir="cw">
                                          <p:cBhvr override="childStyle">
                                            <p:cTn id="115" dur="375" autoRev="1" fill="remove"/>
                                            <p:tgtEl>
                                              <p:spTgt spid="32"/>
                                            </p:tgtEl>
                                            <p:attrNameLst>
                                              <p:attrName>style.color</p:attrName>
                                            </p:attrNameLst>
                                          </p:cBhvr>
                                          <p:to>
                                            <a:srgbClr val="FFFFFF"/>
                                          </p:to>
                                        </p:animClr>
                                        <p:animClr clrSpc="rgb" dir="cw">
                                          <p:cBhvr>
                                            <p:cTn id="116" dur="375" autoRev="1" fill="remove"/>
                                            <p:tgtEl>
                                              <p:spTgt spid="32"/>
                                            </p:tgtEl>
                                            <p:attrNameLst>
                                              <p:attrName>fillcolor</p:attrName>
                                            </p:attrNameLst>
                                          </p:cBhvr>
                                          <p:to>
                                            <a:srgbClr val="FFFFFF"/>
                                          </p:to>
                                        </p:animClr>
                                        <p:set>
                                          <p:cBhvr>
                                            <p:cTn id="117" dur="375" autoRev="1" fill="remove"/>
                                            <p:tgtEl>
                                              <p:spTgt spid="32"/>
                                            </p:tgtEl>
                                            <p:attrNameLst>
                                              <p:attrName>fill.type</p:attrName>
                                            </p:attrNameLst>
                                          </p:cBhvr>
                                          <p:to>
                                            <p:strVal val="solid"/>
                                          </p:to>
                                        </p:set>
                                        <p:set>
                                          <p:cBhvr>
                                            <p:cTn id="118" dur="375" autoRev="1" fill="remove"/>
                                            <p:tgtEl>
                                              <p:spTgt spid="32"/>
                                            </p:tgtEl>
                                            <p:attrNameLst>
                                              <p:attrName>fill.on</p:attrName>
                                            </p:attrNameLst>
                                          </p:cBhvr>
                                          <p:to>
                                            <p:strVal val="true"/>
                                          </p:to>
                                        </p:set>
                                      </p:childTnLst>
                                    </p:cTn>
                                  </p:par>
                                  <p:par>
                                    <p:cTn id="119" presetID="27" presetClass="emph" presetSubtype="0" fill="remove" grpId="1" nodeType="withEffect">
                                      <p:stCondLst>
                                        <p:cond delay="0"/>
                                      </p:stCondLst>
                                      <p:childTnLst>
                                        <p:animClr clrSpc="rgb" dir="cw">
                                          <p:cBhvr override="childStyle">
                                            <p:cTn id="120" dur="375" autoRev="1" fill="remove"/>
                                            <p:tgtEl>
                                              <p:spTgt spid="34"/>
                                            </p:tgtEl>
                                            <p:attrNameLst>
                                              <p:attrName>style.color</p:attrName>
                                            </p:attrNameLst>
                                          </p:cBhvr>
                                          <p:to>
                                            <a:srgbClr val="FFFFFF"/>
                                          </p:to>
                                        </p:animClr>
                                        <p:animClr clrSpc="rgb" dir="cw">
                                          <p:cBhvr>
                                            <p:cTn id="121" dur="375" autoRev="1" fill="remove"/>
                                            <p:tgtEl>
                                              <p:spTgt spid="34"/>
                                            </p:tgtEl>
                                            <p:attrNameLst>
                                              <p:attrName>fillcolor</p:attrName>
                                            </p:attrNameLst>
                                          </p:cBhvr>
                                          <p:to>
                                            <a:srgbClr val="FFFFFF"/>
                                          </p:to>
                                        </p:animClr>
                                        <p:set>
                                          <p:cBhvr>
                                            <p:cTn id="122" dur="375" autoRev="1" fill="remove"/>
                                            <p:tgtEl>
                                              <p:spTgt spid="34"/>
                                            </p:tgtEl>
                                            <p:attrNameLst>
                                              <p:attrName>fill.type</p:attrName>
                                            </p:attrNameLst>
                                          </p:cBhvr>
                                          <p:to>
                                            <p:strVal val="solid"/>
                                          </p:to>
                                        </p:set>
                                        <p:set>
                                          <p:cBhvr>
                                            <p:cTn id="123" dur="375" autoRev="1" fill="remove"/>
                                            <p:tgtEl>
                                              <p:spTgt spid="34"/>
                                            </p:tgtEl>
                                            <p:attrNameLst>
                                              <p:attrName>fill.on</p:attrName>
                                            </p:attrNameLst>
                                          </p:cBhvr>
                                          <p:to>
                                            <p:strVal val="true"/>
                                          </p:to>
                                        </p:set>
                                      </p:childTnLst>
                                    </p:cTn>
                                  </p:par>
                                </p:childTnLst>
                              </p:cTn>
                            </p:par>
                            <p:par>
                              <p:cTn id="124" fill="hold">
                                <p:stCondLst>
                                  <p:cond delay="5500"/>
                                </p:stCondLst>
                                <p:childTnLst>
                                  <p:par>
                                    <p:cTn id="125" presetID="27" presetClass="emph" presetSubtype="0" fill="remove" grpId="5" nodeType="afterEffect">
                                      <p:stCondLst>
                                        <p:cond delay="0"/>
                                      </p:stCondLst>
                                      <p:childTnLst>
                                        <p:animClr clrSpc="rgb" dir="cw">
                                          <p:cBhvr override="childStyle">
                                            <p:cTn id="126" dur="375" autoRev="1" fill="remove"/>
                                            <p:tgtEl>
                                              <p:spTgt spid="32"/>
                                            </p:tgtEl>
                                            <p:attrNameLst>
                                              <p:attrName>style.color</p:attrName>
                                            </p:attrNameLst>
                                          </p:cBhvr>
                                          <p:to>
                                            <a:srgbClr val="FFFFFF"/>
                                          </p:to>
                                        </p:animClr>
                                        <p:animClr clrSpc="rgb" dir="cw">
                                          <p:cBhvr>
                                            <p:cTn id="127" dur="375" autoRev="1" fill="remove"/>
                                            <p:tgtEl>
                                              <p:spTgt spid="32"/>
                                            </p:tgtEl>
                                            <p:attrNameLst>
                                              <p:attrName>fillcolor</p:attrName>
                                            </p:attrNameLst>
                                          </p:cBhvr>
                                          <p:to>
                                            <a:srgbClr val="FFFFFF"/>
                                          </p:to>
                                        </p:animClr>
                                        <p:set>
                                          <p:cBhvr>
                                            <p:cTn id="128" dur="375" autoRev="1" fill="remove"/>
                                            <p:tgtEl>
                                              <p:spTgt spid="32"/>
                                            </p:tgtEl>
                                            <p:attrNameLst>
                                              <p:attrName>fill.type</p:attrName>
                                            </p:attrNameLst>
                                          </p:cBhvr>
                                          <p:to>
                                            <p:strVal val="solid"/>
                                          </p:to>
                                        </p:set>
                                        <p:set>
                                          <p:cBhvr>
                                            <p:cTn id="129" dur="375" autoRev="1" fill="remove"/>
                                            <p:tgtEl>
                                              <p:spTgt spid="32"/>
                                            </p:tgtEl>
                                            <p:attrNameLst>
                                              <p:attrName>fill.on</p:attrName>
                                            </p:attrNameLst>
                                          </p:cBhvr>
                                          <p:to>
                                            <p:strVal val="true"/>
                                          </p:to>
                                        </p:set>
                                      </p:childTnLst>
                                    </p:cTn>
                                  </p:par>
                                  <p:par>
                                    <p:cTn id="130" presetID="27" presetClass="emph" presetSubtype="0" fill="remove" grpId="1" nodeType="withEffect">
                                      <p:stCondLst>
                                        <p:cond delay="0"/>
                                      </p:stCondLst>
                                      <p:childTnLst>
                                        <p:animClr clrSpc="rgb" dir="cw">
                                          <p:cBhvr override="childStyle">
                                            <p:cTn id="131" dur="375" autoRev="1" fill="remove"/>
                                            <p:tgtEl>
                                              <p:spTgt spid="33"/>
                                            </p:tgtEl>
                                            <p:attrNameLst>
                                              <p:attrName>style.color</p:attrName>
                                            </p:attrNameLst>
                                          </p:cBhvr>
                                          <p:to>
                                            <a:srgbClr val="FFFFFF"/>
                                          </p:to>
                                        </p:animClr>
                                        <p:animClr clrSpc="rgb" dir="cw">
                                          <p:cBhvr>
                                            <p:cTn id="132" dur="375" autoRev="1" fill="remove"/>
                                            <p:tgtEl>
                                              <p:spTgt spid="33"/>
                                            </p:tgtEl>
                                            <p:attrNameLst>
                                              <p:attrName>fillcolor</p:attrName>
                                            </p:attrNameLst>
                                          </p:cBhvr>
                                          <p:to>
                                            <a:srgbClr val="FFFFFF"/>
                                          </p:to>
                                        </p:animClr>
                                        <p:set>
                                          <p:cBhvr>
                                            <p:cTn id="133" dur="375" autoRev="1" fill="remove"/>
                                            <p:tgtEl>
                                              <p:spTgt spid="33"/>
                                            </p:tgtEl>
                                            <p:attrNameLst>
                                              <p:attrName>fill.type</p:attrName>
                                            </p:attrNameLst>
                                          </p:cBhvr>
                                          <p:to>
                                            <p:strVal val="solid"/>
                                          </p:to>
                                        </p:set>
                                        <p:set>
                                          <p:cBhvr>
                                            <p:cTn id="134" dur="375" autoRev="1" fill="remove"/>
                                            <p:tgtEl>
                                              <p:spTgt spid="33"/>
                                            </p:tgtEl>
                                            <p:attrNameLst>
                                              <p:attrName>fill.on</p:attrName>
                                            </p:attrNameLst>
                                          </p:cBhvr>
                                          <p:to>
                                            <p:strVal val="true"/>
                                          </p:to>
                                        </p:set>
                                      </p:childTnLst>
                                    </p:cTn>
                                  </p:par>
                                  <p:par>
                                    <p:cTn id="135" presetID="27" presetClass="emph" presetSubtype="0" fill="remove" grpId="4" nodeType="withEffect">
                                      <p:stCondLst>
                                        <p:cond delay="0"/>
                                      </p:stCondLst>
                                      <p:childTnLst>
                                        <p:animClr clrSpc="rgb" dir="cw">
                                          <p:cBhvr override="childStyle">
                                            <p:cTn id="136" dur="375" autoRev="1" fill="remove"/>
                                            <p:tgtEl>
                                              <p:spTgt spid="31"/>
                                            </p:tgtEl>
                                            <p:attrNameLst>
                                              <p:attrName>style.color</p:attrName>
                                            </p:attrNameLst>
                                          </p:cBhvr>
                                          <p:to>
                                            <a:srgbClr val="FFFFFF"/>
                                          </p:to>
                                        </p:animClr>
                                        <p:animClr clrSpc="rgb" dir="cw">
                                          <p:cBhvr>
                                            <p:cTn id="137" dur="375" autoRev="1" fill="remove"/>
                                            <p:tgtEl>
                                              <p:spTgt spid="31"/>
                                            </p:tgtEl>
                                            <p:attrNameLst>
                                              <p:attrName>fillcolor</p:attrName>
                                            </p:attrNameLst>
                                          </p:cBhvr>
                                          <p:to>
                                            <a:srgbClr val="FFFFFF"/>
                                          </p:to>
                                        </p:animClr>
                                        <p:set>
                                          <p:cBhvr>
                                            <p:cTn id="138" dur="375" autoRev="1" fill="remove"/>
                                            <p:tgtEl>
                                              <p:spTgt spid="31"/>
                                            </p:tgtEl>
                                            <p:attrNameLst>
                                              <p:attrName>fill.type</p:attrName>
                                            </p:attrNameLst>
                                          </p:cBhvr>
                                          <p:to>
                                            <p:strVal val="solid"/>
                                          </p:to>
                                        </p:set>
                                        <p:set>
                                          <p:cBhvr>
                                            <p:cTn id="139" dur="375" autoRev="1" fill="remove"/>
                                            <p:tgtEl>
                                              <p:spTgt spid="31"/>
                                            </p:tgtEl>
                                            <p:attrNameLst>
                                              <p:attrName>fill.on</p:attrName>
                                            </p:attrNameLst>
                                          </p:cBhvr>
                                          <p:to>
                                            <p:strVal val="true"/>
                                          </p:to>
                                        </p:set>
                                      </p:childTnLst>
                                    </p:cTn>
                                  </p:par>
                                </p:childTnLst>
                              </p:cTn>
                            </p:par>
                            <p:par>
                              <p:cTn id="140" fill="hold">
                                <p:stCondLst>
                                  <p:cond delay="6250"/>
                                </p:stCondLst>
                                <p:childTnLst>
                                  <p:par>
                                    <p:cTn id="141" presetID="27" presetClass="emph" presetSubtype="0" fill="remove" grpId="4" nodeType="afterEffect">
                                      <p:stCondLst>
                                        <p:cond delay="0"/>
                                      </p:stCondLst>
                                      <p:childTnLst>
                                        <p:animClr clrSpc="rgb" dir="cw">
                                          <p:cBhvr override="childStyle">
                                            <p:cTn id="142" dur="375" autoRev="1" fill="remove"/>
                                            <p:tgtEl>
                                              <p:spTgt spid="30"/>
                                            </p:tgtEl>
                                            <p:attrNameLst>
                                              <p:attrName>style.color</p:attrName>
                                            </p:attrNameLst>
                                          </p:cBhvr>
                                          <p:to>
                                            <a:srgbClr val="FFFFFF"/>
                                          </p:to>
                                        </p:animClr>
                                        <p:animClr clrSpc="rgb" dir="cw">
                                          <p:cBhvr>
                                            <p:cTn id="143" dur="375" autoRev="1" fill="remove"/>
                                            <p:tgtEl>
                                              <p:spTgt spid="30"/>
                                            </p:tgtEl>
                                            <p:attrNameLst>
                                              <p:attrName>fillcolor</p:attrName>
                                            </p:attrNameLst>
                                          </p:cBhvr>
                                          <p:to>
                                            <a:srgbClr val="FFFFFF"/>
                                          </p:to>
                                        </p:animClr>
                                        <p:set>
                                          <p:cBhvr>
                                            <p:cTn id="144" dur="375" autoRev="1" fill="remove"/>
                                            <p:tgtEl>
                                              <p:spTgt spid="30"/>
                                            </p:tgtEl>
                                            <p:attrNameLst>
                                              <p:attrName>fill.type</p:attrName>
                                            </p:attrNameLst>
                                          </p:cBhvr>
                                          <p:to>
                                            <p:strVal val="solid"/>
                                          </p:to>
                                        </p:set>
                                        <p:set>
                                          <p:cBhvr>
                                            <p:cTn id="145" dur="375" autoRev="1" fill="remove"/>
                                            <p:tgtEl>
                                              <p:spTgt spid="30"/>
                                            </p:tgtEl>
                                            <p:attrNameLst>
                                              <p:attrName>fill.on</p:attrName>
                                            </p:attrNameLst>
                                          </p:cBhvr>
                                          <p:to>
                                            <p:strVal val="true"/>
                                          </p:to>
                                        </p:set>
                                      </p:childTnLst>
                                    </p:cTn>
                                  </p:par>
                                  <p:par>
                                    <p:cTn id="146" presetID="27" presetClass="emph" presetSubtype="0" fill="remove" grpId="6" nodeType="withEffect">
                                      <p:stCondLst>
                                        <p:cond delay="0"/>
                                      </p:stCondLst>
                                      <p:childTnLst>
                                        <p:animClr clrSpc="rgb" dir="cw">
                                          <p:cBhvr override="childStyle">
                                            <p:cTn id="147" dur="375" autoRev="1" fill="remove"/>
                                            <p:tgtEl>
                                              <p:spTgt spid="32"/>
                                            </p:tgtEl>
                                            <p:attrNameLst>
                                              <p:attrName>style.color</p:attrName>
                                            </p:attrNameLst>
                                          </p:cBhvr>
                                          <p:to>
                                            <a:srgbClr val="FFFFFF"/>
                                          </p:to>
                                        </p:animClr>
                                        <p:animClr clrSpc="rgb" dir="cw">
                                          <p:cBhvr>
                                            <p:cTn id="148" dur="375" autoRev="1" fill="remove"/>
                                            <p:tgtEl>
                                              <p:spTgt spid="32"/>
                                            </p:tgtEl>
                                            <p:attrNameLst>
                                              <p:attrName>fillcolor</p:attrName>
                                            </p:attrNameLst>
                                          </p:cBhvr>
                                          <p:to>
                                            <a:srgbClr val="FFFFFF"/>
                                          </p:to>
                                        </p:animClr>
                                        <p:set>
                                          <p:cBhvr>
                                            <p:cTn id="149" dur="375" autoRev="1" fill="remove"/>
                                            <p:tgtEl>
                                              <p:spTgt spid="32"/>
                                            </p:tgtEl>
                                            <p:attrNameLst>
                                              <p:attrName>fill.type</p:attrName>
                                            </p:attrNameLst>
                                          </p:cBhvr>
                                          <p:to>
                                            <p:strVal val="solid"/>
                                          </p:to>
                                        </p:set>
                                        <p:set>
                                          <p:cBhvr>
                                            <p:cTn id="150" dur="375" autoRev="1" fill="remove"/>
                                            <p:tgtEl>
                                              <p:spTgt spid="32"/>
                                            </p:tgtEl>
                                            <p:attrNameLst>
                                              <p:attrName>fill.on</p:attrName>
                                            </p:attrNameLst>
                                          </p:cBhvr>
                                          <p:to>
                                            <p:strVal val="true"/>
                                          </p:to>
                                        </p:set>
                                      </p:childTnLst>
                                    </p:cTn>
                                  </p:par>
                                  <p:par>
                                    <p:cTn id="151" presetID="27" presetClass="emph" presetSubtype="0" fill="remove" grpId="5" nodeType="withEffect">
                                      <p:stCondLst>
                                        <p:cond delay="0"/>
                                      </p:stCondLst>
                                      <p:childTnLst>
                                        <p:animClr clrSpc="rgb" dir="cw">
                                          <p:cBhvr override="childStyle">
                                            <p:cTn id="152" dur="375" autoRev="1" fill="remove"/>
                                            <p:tgtEl>
                                              <p:spTgt spid="31"/>
                                            </p:tgtEl>
                                            <p:attrNameLst>
                                              <p:attrName>style.color</p:attrName>
                                            </p:attrNameLst>
                                          </p:cBhvr>
                                          <p:to>
                                            <a:srgbClr val="FFFFFF"/>
                                          </p:to>
                                        </p:animClr>
                                        <p:animClr clrSpc="rgb" dir="cw">
                                          <p:cBhvr>
                                            <p:cTn id="153" dur="375" autoRev="1" fill="remove"/>
                                            <p:tgtEl>
                                              <p:spTgt spid="31"/>
                                            </p:tgtEl>
                                            <p:attrNameLst>
                                              <p:attrName>fillcolor</p:attrName>
                                            </p:attrNameLst>
                                          </p:cBhvr>
                                          <p:to>
                                            <a:srgbClr val="FFFFFF"/>
                                          </p:to>
                                        </p:animClr>
                                        <p:set>
                                          <p:cBhvr>
                                            <p:cTn id="154" dur="375" autoRev="1" fill="remove"/>
                                            <p:tgtEl>
                                              <p:spTgt spid="31"/>
                                            </p:tgtEl>
                                            <p:attrNameLst>
                                              <p:attrName>fill.type</p:attrName>
                                            </p:attrNameLst>
                                          </p:cBhvr>
                                          <p:to>
                                            <p:strVal val="solid"/>
                                          </p:to>
                                        </p:set>
                                        <p:set>
                                          <p:cBhvr>
                                            <p:cTn id="155" dur="375" autoRev="1" fill="remove"/>
                                            <p:tgtEl>
                                              <p:spTgt spid="31"/>
                                            </p:tgtEl>
                                            <p:attrNameLst>
                                              <p:attrName>fill.on</p:attrName>
                                            </p:attrNameLst>
                                          </p:cBhvr>
                                          <p:to>
                                            <p:strVal val="true"/>
                                          </p:to>
                                        </p:set>
                                      </p:childTnLst>
                                    </p:cTn>
                                  </p:par>
                                </p:childTnLst>
                              </p:cTn>
                            </p:par>
                            <p:par>
                              <p:cTn id="156" fill="hold">
                                <p:stCondLst>
                                  <p:cond delay="7000"/>
                                </p:stCondLst>
                                <p:childTnLst>
                                  <p:par>
                                    <p:cTn id="157" presetID="27" presetClass="emph" presetSubtype="0" fill="remove" grpId="5" nodeType="afterEffect">
                                      <p:stCondLst>
                                        <p:cond delay="0"/>
                                      </p:stCondLst>
                                      <p:childTnLst>
                                        <p:animClr clrSpc="rgb" dir="cw">
                                          <p:cBhvr override="childStyle">
                                            <p:cTn id="158" dur="375" autoRev="1" fill="remove"/>
                                            <p:tgtEl>
                                              <p:spTgt spid="30"/>
                                            </p:tgtEl>
                                            <p:attrNameLst>
                                              <p:attrName>style.color</p:attrName>
                                            </p:attrNameLst>
                                          </p:cBhvr>
                                          <p:to>
                                            <a:srgbClr val="FFFFFF"/>
                                          </p:to>
                                        </p:animClr>
                                        <p:animClr clrSpc="rgb" dir="cw">
                                          <p:cBhvr>
                                            <p:cTn id="159" dur="375" autoRev="1" fill="remove"/>
                                            <p:tgtEl>
                                              <p:spTgt spid="30"/>
                                            </p:tgtEl>
                                            <p:attrNameLst>
                                              <p:attrName>fillcolor</p:attrName>
                                            </p:attrNameLst>
                                          </p:cBhvr>
                                          <p:to>
                                            <a:srgbClr val="FFFFFF"/>
                                          </p:to>
                                        </p:animClr>
                                        <p:set>
                                          <p:cBhvr>
                                            <p:cTn id="160" dur="375" autoRev="1" fill="remove"/>
                                            <p:tgtEl>
                                              <p:spTgt spid="30"/>
                                            </p:tgtEl>
                                            <p:attrNameLst>
                                              <p:attrName>fill.type</p:attrName>
                                            </p:attrNameLst>
                                          </p:cBhvr>
                                          <p:to>
                                            <p:strVal val="solid"/>
                                          </p:to>
                                        </p:set>
                                        <p:set>
                                          <p:cBhvr>
                                            <p:cTn id="161" dur="375" autoRev="1" fill="remove"/>
                                            <p:tgtEl>
                                              <p:spTgt spid="30"/>
                                            </p:tgtEl>
                                            <p:attrNameLst>
                                              <p:attrName>fill.on</p:attrName>
                                            </p:attrNameLst>
                                          </p:cBhvr>
                                          <p:to>
                                            <p:strVal val="true"/>
                                          </p:to>
                                        </p:set>
                                      </p:childTnLst>
                                    </p:cTn>
                                  </p:par>
                                  <p:par>
                                    <p:cTn id="162" presetID="27" presetClass="emph" presetSubtype="0" fill="remove" grpId="7" nodeType="withEffect">
                                      <p:stCondLst>
                                        <p:cond delay="0"/>
                                      </p:stCondLst>
                                      <p:childTnLst>
                                        <p:animClr clrSpc="rgb" dir="cw">
                                          <p:cBhvr override="childStyle">
                                            <p:cTn id="163" dur="375" autoRev="1" fill="remove"/>
                                            <p:tgtEl>
                                              <p:spTgt spid="32"/>
                                            </p:tgtEl>
                                            <p:attrNameLst>
                                              <p:attrName>style.color</p:attrName>
                                            </p:attrNameLst>
                                          </p:cBhvr>
                                          <p:to>
                                            <a:srgbClr val="FFFFFF"/>
                                          </p:to>
                                        </p:animClr>
                                        <p:animClr clrSpc="rgb" dir="cw">
                                          <p:cBhvr>
                                            <p:cTn id="164" dur="375" autoRev="1" fill="remove"/>
                                            <p:tgtEl>
                                              <p:spTgt spid="32"/>
                                            </p:tgtEl>
                                            <p:attrNameLst>
                                              <p:attrName>fillcolor</p:attrName>
                                            </p:attrNameLst>
                                          </p:cBhvr>
                                          <p:to>
                                            <a:srgbClr val="FFFFFF"/>
                                          </p:to>
                                        </p:animClr>
                                        <p:set>
                                          <p:cBhvr>
                                            <p:cTn id="165" dur="375" autoRev="1" fill="remove"/>
                                            <p:tgtEl>
                                              <p:spTgt spid="32"/>
                                            </p:tgtEl>
                                            <p:attrNameLst>
                                              <p:attrName>fill.type</p:attrName>
                                            </p:attrNameLst>
                                          </p:cBhvr>
                                          <p:to>
                                            <p:strVal val="solid"/>
                                          </p:to>
                                        </p:set>
                                        <p:set>
                                          <p:cBhvr>
                                            <p:cTn id="166" dur="375" autoRev="1" fill="remove"/>
                                            <p:tgtEl>
                                              <p:spTgt spid="32"/>
                                            </p:tgtEl>
                                            <p:attrNameLst>
                                              <p:attrName>fill.on</p:attrName>
                                            </p:attrNameLst>
                                          </p:cBhvr>
                                          <p:to>
                                            <p:strVal val="true"/>
                                          </p:to>
                                        </p:set>
                                      </p:childTnLst>
                                    </p:cTn>
                                  </p:par>
                                  <p:par>
                                    <p:cTn id="167" presetID="27" presetClass="emph" presetSubtype="0" fill="remove" grpId="6" nodeType="withEffect">
                                      <p:stCondLst>
                                        <p:cond delay="0"/>
                                      </p:stCondLst>
                                      <p:childTnLst>
                                        <p:animClr clrSpc="rgb" dir="cw">
                                          <p:cBhvr override="childStyle">
                                            <p:cTn id="168" dur="375" autoRev="1" fill="remove"/>
                                            <p:tgtEl>
                                              <p:spTgt spid="31"/>
                                            </p:tgtEl>
                                            <p:attrNameLst>
                                              <p:attrName>style.color</p:attrName>
                                            </p:attrNameLst>
                                          </p:cBhvr>
                                          <p:to>
                                            <a:srgbClr val="FFFFFF"/>
                                          </p:to>
                                        </p:animClr>
                                        <p:animClr clrSpc="rgb" dir="cw">
                                          <p:cBhvr>
                                            <p:cTn id="169" dur="375" autoRev="1" fill="remove"/>
                                            <p:tgtEl>
                                              <p:spTgt spid="31"/>
                                            </p:tgtEl>
                                            <p:attrNameLst>
                                              <p:attrName>fillcolor</p:attrName>
                                            </p:attrNameLst>
                                          </p:cBhvr>
                                          <p:to>
                                            <a:srgbClr val="FFFFFF"/>
                                          </p:to>
                                        </p:animClr>
                                        <p:set>
                                          <p:cBhvr>
                                            <p:cTn id="170" dur="375" autoRev="1" fill="remove"/>
                                            <p:tgtEl>
                                              <p:spTgt spid="31"/>
                                            </p:tgtEl>
                                            <p:attrNameLst>
                                              <p:attrName>fill.type</p:attrName>
                                            </p:attrNameLst>
                                          </p:cBhvr>
                                          <p:to>
                                            <p:strVal val="solid"/>
                                          </p:to>
                                        </p:set>
                                        <p:set>
                                          <p:cBhvr>
                                            <p:cTn id="171" dur="375" autoRev="1" fill="remove"/>
                                            <p:tgtEl>
                                              <p:spTgt spid="31"/>
                                            </p:tgtEl>
                                            <p:attrNameLst>
                                              <p:attrName>fill.on</p:attrName>
                                            </p:attrNameLst>
                                          </p:cBhvr>
                                          <p:to>
                                            <p:strVal val="true"/>
                                          </p:to>
                                        </p:set>
                                      </p:childTnLst>
                                    </p:cTn>
                                  </p:par>
                                </p:childTnLst>
                              </p:cTn>
                            </p:par>
                            <p:par>
                              <p:cTn id="172" fill="hold">
                                <p:stCondLst>
                                  <p:cond delay="7750"/>
                                </p:stCondLst>
                                <p:childTnLst>
                                  <p:par>
                                    <p:cTn id="173" presetID="27" presetClass="emph" presetSubtype="0" fill="remove" grpId="6" nodeType="afterEffect">
                                      <p:stCondLst>
                                        <p:cond delay="0"/>
                                      </p:stCondLst>
                                      <p:childTnLst>
                                        <p:animClr clrSpc="rgb" dir="cw">
                                          <p:cBhvr override="childStyle">
                                            <p:cTn id="174" dur="375" autoRev="1" fill="remove"/>
                                            <p:tgtEl>
                                              <p:spTgt spid="30"/>
                                            </p:tgtEl>
                                            <p:attrNameLst>
                                              <p:attrName>style.color</p:attrName>
                                            </p:attrNameLst>
                                          </p:cBhvr>
                                          <p:to>
                                            <a:srgbClr val="FFFFFF"/>
                                          </p:to>
                                        </p:animClr>
                                        <p:animClr clrSpc="rgb" dir="cw">
                                          <p:cBhvr>
                                            <p:cTn id="175" dur="375" autoRev="1" fill="remove"/>
                                            <p:tgtEl>
                                              <p:spTgt spid="30"/>
                                            </p:tgtEl>
                                            <p:attrNameLst>
                                              <p:attrName>fillcolor</p:attrName>
                                            </p:attrNameLst>
                                          </p:cBhvr>
                                          <p:to>
                                            <a:srgbClr val="FFFFFF"/>
                                          </p:to>
                                        </p:animClr>
                                        <p:set>
                                          <p:cBhvr>
                                            <p:cTn id="176" dur="375" autoRev="1" fill="remove"/>
                                            <p:tgtEl>
                                              <p:spTgt spid="30"/>
                                            </p:tgtEl>
                                            <p:attrNameLst>
                                              <p:attrName>fill.type</p:attrName>
                                            </p:attrNameLst>
                                          </p:cBhvr>
                                          <p:to>
                                            <p:strVal val="solid"/>
                                          </p:to>
                                        </p:set>
                                        <p:set>
                                          <p:cBhvr>
                                            <p:cTn id="177" dur="375" autoRev="1" fill="remove"/>
                                            <p:tgtEl>
                                              <p:spTgt spid="30"/>
                                            </p:tgtEl>
                                            <p:attrNameLst>
                                              <p:attrName>fill.on</p:attrName>
                                            </p:attrNameLst>
                                          </p:cBhvr>
                                          <p:to>
                                            <p:strVal val="true"/>
                                          </p:to>
                                        </p:set>
                                      </p:childTnLst>
                                    </p:cTn>
                                  </p:par>
                                  <p:par>
                                    <p:cTn id="178" presetID="27" presetClass="emph" presetSubtype="0" fill="remove" grpId="7" nodeType="withEffect">
                                      <p:stCondLst>
                                        <p:cond delay="0"/>
                                      </p:stCondLst>
                                      <p:childTnLst>
                                        <p:animClr clrSpc="rgb" dir="cw">
                                          <p:cBhvr override="childStyle">
                                            <p:cTn id="179" dur="375" autoRev="1" fill="remove"/>
                                            <p:tgtEl>
                                              <p:spTgt spid="31"/>
                                            </p:tgtEl>
                                            <p:attrNameLst>
                                              <p:attrName>style.color</p:attrName>
                                            </p:attrNameLst>
                                          </p:cBhvr>
                                          <p:to>
                                            <a:srgbClr val="FFFFFF"/>
                                          </p:to>
                                        </p:animClr>
                                        <p:animClr clrSpc="rgb" dir="cw">
                                          <p:cBhvr>
                                            <p:cTn id="180" dur="375" autoRev="1" fill="remove"/>
                                            <p:tgtEl>
                                              <p:spTgt spid="31"/>
                                            </p:tgtEl>
                                            <p:attrNameLst>
                                              <p:attrName>fillcolor</p:attrName>
                                            </p:attrNameLst>
                                          </p:cBhvr>
                                          <p:to>
                                            <a:srgbClr val="FFFFFF"/>
                                          </p:to>
                                        </p:animClr>
                                        <p:set>
                                          <p:cBhvr>
                                            <p:cTn id="181" dur="375" autoRev="1" fill="remove"/>
                                            <p:tgtEl>
                                              <p:spTgt spid="31"/>
                                            </p:tgtEl>
                                            <p:attrNameLst>
                                              <p:attrName>fill.type</p:attrName>
                                            </p:attrNameLst>
                                          </p:cBhvr>
                                          <p:to>
                                            <p:strVal val="solid"/>
                                          </p:to>
                                        </p:set>
                                        <p:set>
                                          <p:cBhvr>
                                            <p:cTn id="182" dur="375" autoRev="1" fill="remove"/>
                                            <p:tgtEl>
                                              <p:spTgt spid="31"/>
                                            </p:tgtEl>
                                            <p:attrNameLst>
                                              <p:attrName>fill.on</p:attrName>
                                            </p:attrNameLst>
                                          </p:cBhvr>
                                          <p:to>
                                            <p:strVal val="true"/>
                                          </p:to>
                                        </p:set>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grpId="0" nodeType="clickEffect">
                                      <p:stCondLst>
                                        <p:cond delay="0"/>
                                      </p:stCondLst>
                                      <p:childTnLst>
                                        <p:set>
                                          <p:cBhvr>
                                            <p:cTn id="186" dur="1" fill="hold">
                                              <p:stCondLst>
                                                <p:cond delay="0"/>
                                              </p:stCondLst>
                                            </p:cTn>
                                            <p:tgtEl>
                                              <p:spTgt spid="43"/>
                                            </p:tgtEl>
                                            <p:attrNameLst>
                                              <p:attrName>style.visibility</p:attrName>
                                            </p:attrNameLst>
                                          </p:cBhvr>
                                          <p:to>
                                            <p:strVal val="visible"/>
                                          </p:to>
                                        </p:set>
                                        <p:animEffect transition="in" filter="fade">
                                          <p:cBhvr>
                                            <p:cTn id="187" dur="1000"/>
                                            <p:tgtEl>
                                              <p:spTgt spid="43"/>
                                            </p:tgtEl>
                                          </p:cBhvr>
                                        </p:animEffect>
                                        <p:anim calcmode="lin" valueType="num">
                                          <p:cBhvr>
                                            <p:cTn id="188" dur="1000" fill="hold"/>
                                            <p:tgtEl>
                                              <p:spTgt spid="43"/>
                                            </p:tgtEl>
                                            <p:attrNameLst>
                                              <p:attrName>ppt_x</p:attrName>
                                            </p:attrNameLst>
                                          </p:cBhvr>
                                          <p:tavLst>
                                            <p:tav tm="0">
                                              <p:val>
                                                <p:strVal val="#ppt_x"/>
                                              </p:val>
                                            </p:tav>
                                            <p:tav tm="100000">
                                              <p:val>
                                                <p:strVal val="#ppt_x"/>
                                              </p:val>
                                            </p:tav>
                                          </p:tavLst>
                                        </p:anim>
                                        <p:anim calcmode="lin" valueType="num">
                                          <p:cBhvr>
                                            <p:cTn id="189" dur="1000" fill="hold"/>
                                            <p:tgtEl>
                                              <p:spTgt spid="43"/>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500"/>
                                      </p:stCondLst>
                                      <p:childTnLst>
                                        <p:set>
                                          <p:cBhvr>
                                            <p:cTn id="191" dur="1" fill="hold">
                                              <p:stCondLst>
                                                <p:cond delay="0"/>
                                              </p:stCondLst>
                                            </p:cTn>
                                            <p:tgtEl>
                                              <p:spTgt spid="44"/>
                                            </p:tgtEl>
                                            <p:attrNameLst>
                                              <p:attrName>style.visibility</p:attrName>
                                            </p:attrNameLst>
                                          </p:cBhvr>
                                          <p:to>
                                            <p:strVal val="visible"/>
                                          </p:to>
                                        </p:set>
                                        <p:animEffect transition="in" filter="fade">
                                          <p:cBhvr>
                                            <p:cTn id="192" dur="1000"/>
                                            <p:tgtEl>
                                              <p:spTgt spid="44"/>
                                            </p:tgtEl>
                                          </p:cBhvr>
                                        </p:animEffect>
                                        <p:anim calcmode="lin" valueType="num">
                                          <p:cBhvr>
                                            <p:cTn id="193" dur="1000" fill="hold"/>
                                            <p:tgtEl>
                                              <p:spTgt spid="44"/>
                                            </p:tgtEl>
                                            <p:attrNameLst>
                                              <p:attrName>ppt_x</p:attrName>
                                            </p:attrNameLst>
                                          </p:cBhvr>
                                          <p:tavLst>
                                            <p:tav tm="0">
                                              <p:val>
                                                <p:strVal val="#ppt_x"/>
                                              </p:val>
                                            </p:tav>
                                            <p:tav tm="100000">
                                              <p:val>
                                                <p:strVal val="#ppt_x"/>
                                              </p:val>
                                            </p:tav>
                                          </p:tavLst>
                                        </p:anim>
                                        <p:anim calcmode="lin" valueType="num">
                                          <p:cBhvr>
                                            <p:cTn id="194" dur="1000" fill="hold"/>
                                            <p:tgtEl>
                                              <p:spTgt spid="44"/>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750"/>
                                      </p:stCondLst>
                                      <p:childTnLst>
                                        <p:set>
                                          <p:cBhvr>
                                            <p:cTn id="196" dur="1" fill="hold">
                                              <p:stCondLst>
                                                <p:cond delay="0"/>
                                              </p:stCondLst>
                                            </p:cTn>
                                            <p:tgtEl>
                                              <p:spTgt spid="45"/>
                                            </p:tgtEl>
                                            <p:attrNameLst>
                                              <p:attrName>style.visibility</p:attrName>
                                            </p:attrNameLst>
                                          </p:cBhvr>
                                          <p:to>
                                            <p:strVal val="visible"/>
                                          </p:to>
                                        </p:set>
                                        <p:animEffect transition="in" filter="fade">
                                          <p:cBhvr>
                                            <p:cTn id="197" dur="1000"/>
                                            <p:tgtEl>
                                              <p:spTgt spid="45"/>
                                            </p:tgtEl>
                                          </p:cBhvr>
                                        </p:animEffect>
                                        <p:anim calcmode="lin" valueType="num">
                                          <p:cBhvr>
                                            <p:cTn id="198" dur="1000" fill="hold"/>
                                            <p:tgtEl>
                                              <p:spTgt spid="45"/>
                                            </p:tgtEl>
                                            <p:attrNameLst>
                                              <p:attrName>ppt_x</p:attrName>
                                            </p:attrNameLst>
                                          </p:cBhvr>
                                          <p:tavLst>
                                            <p:tav tm="0">
                                              <p:val>
                                                <p:strVal val="#ppt_x"/>
                                              </p:val>
                                            </p:tav>
                                            <p:tav tm="100000">
                                              <p:val>
                                                <p:strVal val="#ppt_x"/>
                                              </p:val>
                                            </p:tav>
                                          </p:tavLst>
                                        </p:anim>
                                        <p:anim calcmode="lin" valueType="num">
                                          <p:cBhvr>
                                            <p:cTn id="199" dur="1000" fill="hold"/>
                                            <p:tgtEl>
                                              <p:spTgt spid="45"/>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1000"/>
                                      </p:stCondLst>
                                      <p:childTnLst>
                                        <p:set>
                                          <p:cBhvr>
                                            <p:cTn id="201" dur="1" fill="hold">
                                              <p:stCondLst>
                                                <p:cond delay="0"/>
                                              </p:stCondLst>
                                            </p:cTn>
                                            <p:tgtEl>
                                              <p:spTgt spid="46"/>
                                            </p:tgtEl>
                                            <p:attrNameLst>
                                              <p:attrName>style.visibility</p:attrName>
                                            </p:attrNameLst>
                                          </p:cBhvr>
                                          <p:to>
                                            <p:strVal val="visible"/>
                                          </p:to>
                                        </p:set>
                                        <p:animEffect transition="in" filter="fade">
                                          <p:cBhvr>
                                            <p:cTn id="202" dur="1000"/>
                                            <p:tgtEl>
                                              <p:spTgt spid="46"/>
                                            </p:tgtEl>
                                          </p:cBhvr>
                                        </p:animEffect>
                                        <p:anim calcmode="lin" valueType="num">
                                          <p:cBhvr>
                                            <p:cTn id="203" dur="1000" fill="hold"/>
                                            <p:tgtEl>
                                              <p:spTgt spid="46"/>
                                            </p:tgtEl>
                                            <p:attrNameLst>
                                              <p:attrName>ppt_x</p:attrName>
                                            </p:attrNameLst>
                                          </p:cBhvr>
                                          <p:tavLst>
                                            <p:tav tm="0">
                                              <p:val>
                                                <p:strVal val="#ppt_x"/>
                                              </p:val>
                                            </p:tav>
                                            <p:tav tm="100000">
                                              <p:val>
                                                <p:strVal val="#ppt_x"/>
                                              </p:val>
                                            </p:tav>
                                          </p:tavLst>
                                        </p:anim>
                                        <p:anim calcmode="lin" valueType="num">
                                          <p:cBhvr>
                                            <p:cTn id="204" dur="1000" fill="hold"/>
                                            <p:tgtEl>
                                              <p:spTgt spid="46"/>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1250"/>
                                      </p:stCondLst>
                                      <p:childTnLst>
                                        <p:set>
                                          <p:cBhvr>
                                            <p:cTn id="206" dur="1" fill="hold">
                                              <p:stCondLst>
                                                <p:cond delay="0"/>
                                              </p:stCondLst>
                                            </p:cTn>
                                            <p:tgtEl>
                                              <p:spTgt spid="47"/>
                                            </p:tgtEl>
                                            <p:attrNameLst>
                                              <p:attrName>style.visibility</p:attrName>
                                            </p:attrNameLst>
                                          </p:cBhvr>
                                          <p:to>
                                            <p:strVal val="visible"/>
                                          </p:to>
                                        </p:set>
                                        <p:animEffect transition="in" filter="fade">
                                          <p:cBhvr>
                                            <p:cTn id="207" dur="1000"/>
                                            <p:tgtEl>
                                              <p:spTgt spid="47"/>
                                            </p:tgtEl>
                                          </p:cBhvr>
                                        </p:animEffect>
                                        <p:anim calcmode="lin" valueType="num">
                                          <p:cBhvr>
                                            <p:cTn id="208" dur="1000" fill="hold"/>
                                            <p:tgtEl>
                                              <p:spTgt spid="47"/>
                                            </p:tgtEl>
                                            <p:attrNameLst>
                                              <p:attrName>ppt_x</p:attrName>
                                            </p:attrNameLst>
                                          </p:cBhvr>
                                          <p:tavLst>
                                            <p:tav tm="0">
                                              <p:val>
                                                <p:strVal val="#ppt_x"/>
                                              </p:val>
                                            </p:tav>
                                            <p:tav tm="100000">
                                              <p:val>
                                                <p:strVal val="#ppt_x"/>
                                              </p:val>
                                            </p:tav>
                                          </p:tavLst>
                                        </p:anim>
                                        <p:anim calcmode="lin" valueType="num">
                                          <p:cBhvr>
                                            <p:cTn id="20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uiExpand="1" build="p"/>
          <p:bldP spid="30" grpId="0" animBg="1"/>
          <p:bldP spid="30" grpId="1" animBg="1"/>
          <p:bldP spid="30" grpId="2" animBg="1"/>
          <p:bldP spid="30" grpId="3" animBg="1"/>
          <p:bldP spid="30" grpId="4" animBg="1"/>
          <p:bldP spid="30" grpId="5" animBg="1"/>
          <p:bldP spid="30" grpId="6" animBg="1"/>
          <p:bldP spid="31" grpId="0" animBg="1"/>
          <p:bldP spid="31" grpId="1" animBg="1"/>
          <p:bldP spid="31" grpId="2" animBg="1"/>
          <p:bldP spid="31" grpId="3" animBg="1"/>
          <p:bldP spid="31" grpId="4" animBg="1"/>
          <p:bldP spid="31" grpId="5" animBg="1"/>
          <p:bldP spid="31" grpId="6" animBg="1"/>
          <p:bldP spid="31" grpId="7" animBg="1"/>
          <p:bldP spid="32" grpId="0" animBg="1"/>
          <p:bldP spid="32" grpId="1" animBg="1"/>
          <p:bldP spid="32" grpId="2" animBg="1"/>
          <p:bldP spid="32" grpId="3" animBg="1"/>
          <p:bldP spid="32" grpId="4" animBg="1"/>
          <p:bldP spid="32" grpId="5" animBg="1"/>
          <p:bldP spid="32" grpId="6" animBg="1"/>
          <p:bldP spid="32" grpId="7" animBg="1"/>
          <p:bldP spid="33" grpId="0" animBg="1"/>
          <p:bldP spid="33" grpId="1" animBg="1"/>
          <p:bldP spid="34" grpId="0" animBg="1"/>
          <p:bldP spid="34" grpId="1" animBg="1"/>
          <p:bldP spid="43" grpId="0" animBg="1"/>
          <p:bldP spid="45" grpId="0"/>
          <p:bldP spid="4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348"/>
                                            </p:tgtEl>
                                            <p:attrNameLst>
                                              <p:attrName>style.visibility</p:attrName>
                                            </p:attrNameLst>
                                          </p:cBhvr>
                                          <p:to>
                                            <p:strVal val="visible"/>
                                          </p:to>
                                        </p:set>
                                        <p:anim calcmode="lin" valueType="num">
                                          <p:cBhvr additive="base">
                                            <p:cTn id="7" dur="500" fill="hold"/>
                                            <p:tgtEl>
                                              <p:spTgt spid="348"/>
                                            </p:tgtEl>
                                            <p:attrNameLst>
                                              <p:attrName>ppt_x</p:attrName>
                                            </p:attrNameLst>
                                          </p:cBhvr>
                                          <p:tavLst>
                                            <p:tav tm="0">
                                              <p:val>
                                                <p:strVal val="#ppt_x"/>
                                              </p:val>
                                            </p:tav>
                                            <p:tav tm="100000">
                                              <p:val>
                                                <p:strVal val="#ppt_x"/>
                                              </p:val>
                                            </p:tav>
                                          </p:tavLst>
                                        </p:anim>
                                        <p:anim calcmode="lin" valueType="num">
                                          <p:cBhvr additive="base">
                                            <p:cTn id="8" dur="500" fill="hold"/>
                                            <p:tgtEl>
                                              <p:spTgt spid="348"/>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29">
                                                <p:txEl>
                                                  <p:pRg st="0" end="0"/>
                                                </p:txEl>
                                              </p:spTgt>
                                            </p:tgtEl>
                                            <p:attrNameLst>
                                              <p:attrName>style.visibility</p:attrName>
                                            </p:attrNameLst>
                                          </p:cBhvr>
                                          <p:to>
                                            <p:strVal val="visible"/>
                                          </p:to>
                                        </p:set>
                                        <p:animEffect transition="in" filter="fade">
                                          <p:cBhvr>
                                            <p:cTn id="11" dur="1000"/>
                                            <p:tgtEl>
                                              <p:spTgt spid="329">
                                                <p:txEl>
                                                  <p:pRg st="0" end="0"/>
                                                </p:txEl>
                                              </p:spTgt>
                                            </p:tgtEl>
                                          </p:cBhvr>
                                        </p:animEffect>
                                        <p:anim calcmode="lin" valueType="num">
                                          <p:cBhvr>
                                            <p:cTn id="12" dur="1000" fill="hold"/>
                                            <p:tgtEl>
                                              <p:spTgt spid="32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29">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25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500" fill="hold"/>
                                            <p:tgtEl>
                                              <p:spTgt spid="4"/>
                                            </p:tgtEl>
                                            <p:attrNameLst>
                                              <p:attrName>ppt_x</p:attrName>
                                            </p:attrNameLst>
                                          </p:cBhvr>
                                          <p:tavLst>
                                            <p:tav tm="0">
                                              <p:val>
                                                <p:strVal val="#ppt_x"/>
                                              </p:val>
                                            </p:tav>
                                            <p:tav tm="100000">
                                              <p:val>
                                                <p:strVal val="#ppt_x"/>
                                              </p:val>
                                            </p:tav>
                                          </p:tavLst>
                                        </p:anim>
                                        <p:anim calcmode="lin" valueType="num">
                                          <p:cBhvr additive="base">
                                            <p:cTn id="17" dur="150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329">
                                                <p:txEl>
                                                  <p:pRg st="1" end="1"/>
                                                </p:txEl>
                                              </p:spTgt>
                                            </p:tgtEl>
                                            <p:attrNameLst>
                                              <p:attrName>style.visibility</p:attrName>
                                            </p:attrNameLst>
                                          </p:cBhvr>
                                          <p:to>
                                            <p:strVal val="visible"/>
                                          </p:to>
                                        </p:set>
                                        <p:animEffect transition="in" filter="fade">
                                          <p:cBhvr>
                                            <p:cTn id="21" dur="1000"/>
                                            <p:tgtEl>
                                              <p:spTgt spid="329">
                                                <p:txEl>
                                                  <p:pRg st="1" end="1"/>
                                                </p:txEl>
                                              </p:spTgt>
                                            </p:tgtEl>
                                          </p:cBhvr>
                                        </p:animEffect>
                                        <p:anim calcmode="lin" valueType="num">
                                          <p:cBhvr>
                                            <p:cTn id="22" dur="1000" fill="hold"/>
                                            <p:tgtEl>
                                              <p:spTgt spid="32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29">
                                                <p:txEl>
                                                  <p:pRg st="1" end="1"/>
                                                </p:txEl>
                                              </p:spTgt>
                                            </p:tgtEl>
                                            <p:attrNameLst>
                                              <p:attrName>ppt_y</p:attrName>
                                            </p:attrNameLst>
                                          </p:cBhvr>
                                          <p:tavLst>
                                            <p:tav tm="0">
                                              <p:val>
                                                <p:strVal val="#ppt_y+.1"/>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500" fill="hold"/>
                                            <p:tgtEl>
                                              <p:spTgt spid="2"/>
                                            </p:tgtEl>
                                            <p:attrNameLst>
                                              <p:attrName>ppt_x</p:attrName>
                                            </p:attrNameLst>
                                          </p:cBhvr>
                                          <p:tavLst>
                                            <p:tav tm="0">
                                              <p:val>
                                                <p:strVal val="#ppt_x"/>
                                              </p:val>
                                            </p:tav>
                                            <p:tav tm="100000">
                                              <p:val>
                                                <p:strVal val="#ppt_x"/>
                                              </p:val>
                                            </p:tav>
                                          </p:tavLst>
                                        </p:anim>
                                        <p:anim calcmode="lin" valueType="num">
                                          <p:cBhvr additive="base">
                                            <p:cTn id="27"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29">
                                                <p:txEl>
                                                  <p:pRg st="2" end="2"/>
                                                </p:txEl>
                                              </p:spTgt>
                                            </p:tgtEl>
                                            <p:attrNameLst>
                                              <p:attrName>style.visibility</p:attrName>
                                            </p:attrNameLst>
                                          </p:cBhvr>
                                          <p:to>
                                            <p:strVal val="visible"/>
                                          </p:to>
                                        </p:set>
                                        <p:animEffect transition="in" filter="fade">
                                          <p:cBhvr>
                                            <p:cTn id="32" dur="1000"/>
                                            <p:tgtEl>
                                              <p:spTgt spid="329">
                                                <p:txEl>
                                                  <p:pRg st="2" end="2"/>
                                                </p:txEl>
                                              </p:spTgt>
                                            </p:tgtEl>
                                          </p:cBhvr>
                                        </p:animEffect>
                                        <p:anim calcmode="lin" valueType="num">
                                          <p:cBhvr>
                                            <p:cTn id="33" dur="1000" fill="hold"/>
                                            <p:tgtEl>
                                              <p:spTgt spid="329">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29">
                                                <p:txEl>
                                                  <p:pRg st="2" end="2"/>
                                                </p:txEl>
                                              </p:spTgt>
                                            </p:tgtEl>
                                            <p:attrNameLst>
                                              <p:attrName>ppt_y</p:attrName>
                                            </p:attrNameLst>
                                          </p:cBhvr>
                                          <p:tavLst>
                                            <p:tav tm="0">
                                              <p:val>
                                                <p:strVal val="#ppt_y+.1"/>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1500" fill="hold"/>
                                            <p:tgtEl>
                                              <p:spTgt spid="3"/>
                                            </p:tgtEl>
                                            <p:attrNameLst>
                                              <p:attrName>ppt_x</p:attrName>
                                            </p:attrNameLst>
                                          </p:cBhvr>
                                          <p:tavLst>
                                            <p:tav tm="0">
                                              <p:val>
                                                <p:strVal val="#ppt_x"/>
                                              </p:val>
                                            </p:tav>
                                            <p:tav tm="100000">
                                              <p:val>
                                                <p:strVal val="#ppt_x"/>
                                              </p:val>
                                            </p:tav>
                                          </p:tavLst>
                                        </p:anim>
                                        <p:anim calcmode="lin" valueType="num">
                                          <p:cBhvr additive="base">
                                            <p:cTn id="38" dur="1500" fill="hold"/>
                                            <p:tgtEl>
                                              <p:spTgt spid="3"/>
                                            </p:tgtEl>
                                            <p:attrNameLst>
                                              <p:attrName>ppt_y</p:attrName>
                                            </p:attrNameLst>
                                          </p:cBhvr>
                                          <p:tavLst>
                                            <p:tav tm="0">
                                              <p:val>
                                                <p:strVal val="0-#ppt_h/2"/>
                                              </p:val>
                                            </p:tav>
                                            <p:tav tm="100000">
                                              <p:val>
                                                <p:strVal val="#ppt_y"/>
                                              </p:val>
                                            </p:tav>
                                          </p:tavLst>
                                        </p:anim>
                                      </p:childTnLst>
                                    </p:cTn>
                                  </p:par>
                                  <p:par>
                                    <p:cTn id="39" presetID="27" presetClass="emph" presetSubtype="0" fill="remove" grpId="0" nodeType="withEffect">
                                      <p:stCondLst>
                                        <p:cond delay="0"/>
                                      </p:stCondLst>
                                      <p:childTnLst>
                                        <p:animClr clrSpc="rgb" dir="cw">
                                          <p:cBhvr override="childStyle">
                                            <p:cTn id="40" dur="375" autoRev="1" fill="remove"/>
                                            <p:tgtEl>
                                              <p:spTgt spid="30"/>
                                            </p:tgtEl>
                                            <p:attrNameLst>
                                              <p:attrName>style.color</p:attrName>
                                            </p:attrNameLst>
                                          </p:cBhvr>
                                          <p:to>
                                            <a:srgbClr val="FFFFFF"/>
                                          </p:to>
                                        </p:animClr>
                                        <p:animClr clrSpc="rgb" dir="cw">
                                          <p:cBhvr>
                                            <p:cTn id="41" dur="375" autoRev="1" fill="remove"/>
                                            <p:tgtEl>
                                              <p:spTgt spid="30"/>
                                            </p:tgtEl>
                                            <p:attrNameLst>
                                              <p:attrName>fillcolor</p:attrName>
                                            </p:attrNameLst>
                                          </p:cBhvr>
                                          <p:to>
                                            <a:srgbClr val="FFFFFF"/>
                                          </p:to>
                                        </p:animClr>
                                        <p:set>
                                          <p:cBhvr>
                                            <p:cTn id="42" dur="375" autoRev="1" fill="remove"/>
                                            <p:tgtEl>
                                              <p:spTgt spid="30"/>
                                            </p:tgtEl>
                                            <p:attrNameLst>
                                              <p:attrName>fill.type</p:attrName>
                                            </p:attrNameLst>
                                          </p:cBhvr>
                                          <p:to>
                                            <p:strVal val="solid"/>
                                          </p:to>
                                        </p:set>
                                        <p:set>
                                          <p:cBhvr>
                                            <p:cTn id="43" dur="375" autoRev="1" fill="remove"/>
                                            <p:tgtEl>
                                              <p:spTgt spid="30"/>
                                            </p:tgtEl>
                                            <p:attrNameLst>
                                              <p:attrName>fill.on</p:attrName>
                                            </p:attrNameLst>
                                          </p:cBhvr>
                                          <p:to>
                                            <p:strVal val="true"/>
                                          </p:to>
                                        </p:set>
                                      </p:childTnLst>
                                    </p:cTn>
                                  </p:par>
                                  <p:par>
                                    <p:cTn id="44" presetID="27" presetClass="emph" presetSubtype="0" fill="remove" grpId="0" nodeType="withEffect">
                                      <p:stCondLst>
                                        <p:cond delay="0"/>
                                      </p:stCondLst>
                                      <p:childTnLst>
                                        <p:animClr clrSpc="rgb" dir="cw">
                                          <p:cBhvr override="childStyle">
                                            <p:cTn id="45" dur="375" autoRev="1" fill="remove"/>
                                            <p:tgtEl>
                                              <p:spTgt spid="32"/>
                                            </p:tgtEl>
                                            <p:attrNameLst>
                                              <p:attrName>style.color</p:attrName>
                                            </p:attrNameLst>
                                          </p:cBhvr>
                                          <p:to>
                                            <a:srgbClr val="FFFFFF"/>
                                          </p:to>
                                        </p:animClr>
                                        <p:animClr clrSpc="rgb" dir="cw">
                                          <p:cBhvr>
                                            <p:cTn id="46" dur="375" autoRev="1" fill="remove"/>
                                            <p:tgtEl>
                                              <p:spTgt spid="32"/>
                                            </p:tgtEl>
                                            <p:attrNameLst>
                                              <p:attrName>fillcolor</p:attrName>
                                            </p:attrNameLst>
                                          </p:cBhvr>
                                          <p:to>
                                            <a:srgbClr val="FFFFFF"/>
                                          </p:to>
                                        </p:animClr>
                                        <p:set>
                                          <p:cBhvr>
                                            <p:cTn id="47" dur="375" autoRev="1" fill="remove"/>
                                            <p:tgtEl>
                                              <p:spTgt spid="32"/>
                                            </p:tgtEl>
                                            <p:attrNameLst>
                                              <p:attrName>fill.type</p:attrName>
                                            </p:attrNameLst>
                                          </p:cBhvr>
                                          <p:to>
                                            <p:strVal val="solid"/>
                                          </p:to>
                                        </p:set>
                                        <p:set>
                                          <p:cBhvr>
                                            <p:cTn id="48" dur="375" autoRev="1" fill="remove"/>
                                            <p:tgtEl>
                                              <p:spTgt spid="32"/>
                                            </p:tgtEl>
                                            <p:attrNameLst>
                                              <p:attrName>fill.on</p:attrName>
                                            </p:attrNameLst>
                                          </p:cBhvr>
                                          <p:to>
                                            <p:strVal val="true"/>
                                          </p:to>
                                        </p:set>
                                      </p:childTnLst>
                                    </p:cTn>
                                  </p:par>
                                  <p:par>
                                    <p:cTn id="49" presetID="27" presetClass="emph" presetSubtype="0" fill="remove" grpId="0" nodeType="withEffect">
                                      <p:stCondLst>
                                        <p:cond delay="0"/>
                                      </p:stCondLst>
                                      <p:childTnLst>
                                        <p:animClr clrSpc="rgb" dir="cw">
                                          <p:cBhvr override="childStyle">
                                            <p:cTn id="50" dur="375" autoRev="1" fill="remove"/>
                                            <p:tgtEl>
                                              <p:spTgt spid="34"/>
                                            </p:tgtEl>
                                            <p:attrNameLst>
                                              <p:attrName>style.color</p:attrName>
                                            </p:attrNameLst>
                                          </p:cBhvr>
                                          <p:to>
                                            <a:srgbClr val="FFFFFF"/>
                                          </p:to>
                                        </p:animClr>
                                        <p:animClr clrSpc="rgb" dir="cw">
                                          <p:cBhvr>
                                            <p:cTn id="51" dur="375" autoRev="1" fill="remove"/>
                                            <p:tgtEl>
                                              <p:spTgt spid="34"/>
                                            </p:tgtEl>
                                            <p:attrNameLst>
                                              <p:attrName>fillcolor</p:attrName>
                                            </p:attrNameLst>
                                          </p:cBhvr>
                                          <p:to>
                                            <a:srgbClr val="FFFFFF"/>
                                          </p:to>
                                        </p:animClr>
                                        <p:set>
                                          <p:cBhvr>
                                            <p:cTn id="52" dur="375" autoRev="1" fill="remove"/>
                                            <p:tgtEl>
                                              <p:spTgt spid="34"/>
                                            </p:tgtEl>
                                            <p:attrNameLst>
                                              <p:attrName>fill.type</p:attrName>
                                            </p:attrNameLst>
                                          </p:cBhvr>
                                          <p:to>
                                            <p:strVal val="solid"/>
                                          </p:to>
                                        </p:set>
                                        <p:set>
                                          <p:cBhvr>
                                            <p:cTn id="53" dur="375" autoRev="1" fill="remove"/>
                                            <p:tgtEl>
                                              <p:spTgt spid="34"/>
                                            </p:tgtEl>
                                            <p:attrNameLst>
                                              <p:attrName>fill.on</p:attrName>
                                            </p:attrNameLst>
                                          </p:cBhvr>
                                          <p:to>
                                            <p:strVal val="true"/>
                                          </p:to>
                                        </p:set>
                                      </p:childTnLst>
                                    </p:cTn>
                                  </p:par>
                                </p:childTnLst>
                              </p:cTn>
                            </p:par>
                            <p:par>
                              <p:cTn id="54" fill="hold">
                                <p:stCondLst>
                                  <p:cond delay="1750"/>
                                </p:stCondLst>
                                <p:childTnLst>
                                  <p:par>
                                    <p:cTn id="55" presetID="27" presetClass="emph" presetSubtype="0" fill="remove" grpId="0" nodeType="afterEffect">
                                      <p:stCondLst>
                                        <p:cond delay="0"/>
                                      </p:stCondLst>
                                      <p:childTnLst>
                                        <p:animClr clrSpc="rgb" dir="cw">
                                          <p:cBhvr override="childStyle">
                                            <p:cTn id="56" dur="375" autoRev="1" fill="remove"/>
                                            <p:tgtEl>
                                              <p:spTgt spid="33"/>
                                            </p:tgtEl>
                                            <p:attrNameLst>
                                              <p:attrName>style.color</p:attrName>
                                            </p:attrNameLst>
                                          </p:cBhvr>
                                          <p:to>
                                            <a:srgbClr val="FFFFFF"/>
                                          </p:to>
                                        </p:animClr>
                                        <p:animClr clrSpc="rgb" dir="cw">
                                          <p:cBhvr>
                                            <p:cTn id="57" dur="375" autoRev="1" fill="remove"/>
                                            <p:tgtEl>
                                              <p:spTgt spid="33"/>
                                            </p:tgtEl>
                                            <p:attrNameLst>
                                              <p:attrName>fillcolor</p:attrName>
                                            </p:attrNameLst>
                                          </p:cBhvr>
                                          <p:to>
                                            <a:srgbClr val="FFFFFF"/>
                                          </p:to>
                                        </p:animClr>
                                        <p:set>
                                          <p:cBhvr>
                                            <p:cTn id="58" dur="375" autoRev="1" fill="remove"/>
                                            <p:tgtEl>
                                              <p:spTgt spid="33"/>
                                            </p:tgtEl>
                                            <p:attrNameLst>
                                              <p:attrName>fill.type</p:attrName>
                                            </p:attrNameLst>
                                          </p:cBhvr>
                                          <p:to>
                                            <p:strVal val="solid"/>
                                          </p:to>
                                        </p:set>
                                        <p:set>
                                          <p:cBhvr>
                                            <p:cTn id="59" dur="375" autoRev="1" fill="remove"/>
                                            <p:tgtEl>
                                              <p:spTgt spid="33"/>
                                            </p:tgtEl>
                                            <p:attrNameLst>
                                              <p:attrName>fill.on</p:attrName>
                                            </p:attrNameLst>
                                          </p:cBhvr>
                                          <p:to>
                                            <p:strVal val="true"/>
                                          </p:to>
                                        </p:set>
                                      </p:childTnLst>
                                    </p:cTn>
                                  </p:par>
                                  <p:par>
                                    <p:cTn id="60" presetID="27" presetClass="emph" presetSubtype="0" fill="remove" grpId="1" nodeType="withEffect">
                                      <p:stCondLst>
                                        <p:cond delay="0"/>
                                      </p:stCondLst>
                                      <p:childTnLst>
                                        <p:animClr clrSpc="rgb" dir="cw">
                                          <p:cBhvr override="childStyle">
                                            <p:cTn id="61" dur="375" autoRev="1" fill="remove"/>
                                            <p:tgtEl>
                                              <p:spTgt spid="32"/>
                                            </p:tgtEl>
                                            <p:attrNameLst>
                                              <p:attrName>style.color</p:attrName>
                                            </p:attrNameLst>
                                          </p:cBhvr>
                                          <p:to>
                                            <a:srgbClr val="FFFFFF"/>
                                          </p:to>
                                        </p:animClr>
                                        <p:animClr clrSpc="rgb" dir="cw">
                                          <p:cBhvr>
                                            <p:cTn id="62" dur="375" autoRev="1" fill="remove"/>
                                            <p:tgtEl>
                                              <p:spTgt spid="32"/>
                                            </p:tgtEl>
                                            <p:attrNameLst>
                                              <p:attrName>fillcolor</p:attrName>
                                            </p:attrNameLst>
                                          </p:cBhvr>
                                          <p:to>
                                            <a:srgbClr val="FFFFFF"/>
                                          </p:to>
                                        </p:animClr>
                                        <p:set>
                                          <p:cBhvr>
                                            <p:cTn id="63" dur="375" autoRev="1" fill="remove"/>
                                            <p:tgtEl>
                                              <p:spTgt spid="32"/>
                                            </p:tgtEl>
                                            <p:attrNameLst>
                                              <p:attrName>fill.type</p:attrName>
                                            </p:attrNameLst>
                                          </p:cBhvr>
                                          <p:to>
                                            <p:strVal val="solid"/>
                                          </p:to>
                                        </p:set>
                                        <p:set>
                                          <p:cBhvr>
                                            <p:cTn id="64" dur="375" autoRev="1" fill="remove"/>
                                            <p:tgtEl>
                                              <p:spTgt spid="32"/>
                                            </p:tgtEl>
                                            <p:attrNameLst>
                                              <p:attrName>fill.on</p:attrName>
                                            </p:attrNameLst>
                                          </p:cBhvr>
                                          <p:to>
                                            <p:strVal val="true"/>
                                          </p:to>
                                        </p:set>
                                      </p:childTnLst>
                                    </p:cTn>
                                  </p:par>
                                  <p:par>
                                    <p:cTn id="65" presetID="27" presetClass="emph" presetSubtype="0" fill="remove" grpId="0" nodeType="withEffect">
                                      <p:stCondLst>
                                        <p:cond delay="0"/>
                                      </p:stCondLst>
                                      <p:childTnLst>
                                        <p:animClr clrSpc="rgb" dir="cw">
                                          <p:cBhvr override="childStyle">
                                            <p:cTn id="66" dur="375" autoRev="1" fill="remove"/>
                                            <p:tgtEl>
                                              <p:spTgt spid="31"/>
                                            </p:tgtEl>
                                            <p:attrNameLst>
                                              <p:attrName>style.color</p:attrName>
                                            </p:attrNameLst>
                                          </p:cBhvr>
                                          <p:to>
                                            <a:srgbClr val="FFFFFF"/>
                                          </p:to>
                                        </p:animClr>
                                        <p:animClr clrSpc="rgb" dir="cw">
                                          <p:cBhvr>
                                            <p:cTn id="67" dur="375" autoRev="1" fill="remove"/>
                                            <p:tgtEl>
                                              <p:spTgt spid="31"/>
                                            </p:tgtEl>
                                            <p:attrNameLst>
                                              <p:attrName>fillcolor</p:attrName>
                                            </p:attrNameLst>
                                          </p:cBhvr>
                                          <p:to>
                                            <a:srgbClr val="FFFFFF"/>
                                          </p:to>
                                        </p:animClr>
                                        <p:set>
                                          <p:cBhvr>
                                            <p:cTn id="68" dur="375" autoRev="1" fill="remove"/>
                                            <p:tgtEl>
                                              <p:spTgt spid="31"/>
                                            </p:tgtEl>
                                            <p:attrNameLst>
                                              <p:attrName>fill.type</p:attrName>
                                            </p:attrNameLst>
                                          </p:cBhvr>
                                          <p:to>
                                            <p:strVal val="solid"/>
                                          </p:to>
                                        </p:set>
                                        <p:set>
                                          <p:cBhvr>
                                            <p:cTn id="69" dur="375" autoRev="1" fill="remove"/>
                                            <p:tgtEl>
                                              <p:spTgt spid="31"/>
                                            </p:tgtEl>
                                            <p:attrNameLst>
                                              <p:attrName>fill.on</p:attrName>
                                            </p:attrNameLst>
                                          </p:cBhvr>
                                          <p:to>
                                            <p:strVal val="true"/>
                                          </p:to>
                                        </p:set>
                                      </p:childTnLst>
                                    </p:cTn>
                                  </p:par>
                                </p:childTnLst>
                              </p:cTn>
                            </p:par>
                            <p:par>
                              <p:cTn id="70" fill="hold">
                                <p:stCondLst>
                                  <p:cond delay="2500"/>
                                </p:stCondLst>
                                <p:childTnLst>
                                  <p:par>
                                    <p:cTn id="71" presetID="27" presetClass="emph" presetSubtype="0" fill="remove" grpId="1" nodeType="afterEffect">
                                      <p:stCondLst>
                                        <p:cond delay="0"/>
                                      </p:stCondLst>
                                      <p:childTnLst>
                                        <p:animClr clrSpc="rgb" dir="cw">
                                          <p:cBhvr override="childStyle">
                                            <p:cTn id="72" dur="375" autoRev="1" fill="remove"/>
                                            <p:tgtEl>
                                              <p:spTgt spid="30"/>
                                            </p:tgtEl>
                                            <p:attrNameLst>
                                              <p:attrName>style.color</p:attrName>
                                            </p:attrNameLst>
                                          </p:cBhvr>
                                          <p:to>
                                            <a:srgbClr val="FFFFFF"/>
                                          </p:to>
                                        </p:animClr>
                                        <p:animClr clrSpc="rgb" dir="cw">
                                          <p:cBhvr>
                                            <p:cTn id="73" dur="375" autoRev="1" fill="remove"/>
                                            <p:tgtEl>
                                              <p:spTgt spid="30"/>
                                            </p:tgtEl>
                                            <p:attrNameLst>
                                              <p:attrName>fillcolor</p:attrName>
                                            </p:attrNameLst>
                                          </p:cBhvr>
                                          <p:to>
                                            <a:srgbClr val="FFFFFF"/>
                                          </p:to>
                                        </p:animClr>
                                        <p:set>
                                          <p:cBhvr>
                                            <p:cTn id="74" dur="375" autoRev="1" fill="remove"/>
                                            <p:tgtEl>
                                              <p:spTgt spid="30"/>
                                            </p:tgtEl>
                                            <p:attrNameLst>
                                              <p:attrName>fill.type</p:attrName>
                                            </p:attrNameLst>
                                          </p:cBhvr>
                                          <p:to>
                                            <p:strVal val="solid"/>
                                          </p:to>
                                        </p:set>
                                        <p:set>
                                          <p:cBhvr>
                                            <p:cTn id="75" dur="375" autoRev="1" fill="remove"/>
                                            <p:tgtEl>
                                              <p:spTgt spid="30"/>
                                            </p:tgtEl>
                                            <p:attrNameLst>
                                              <p:attrName>fill.on</p:attrName>
                                            </p:attrNameLst>
                                          </p:cBhvr>
                                          <p:to>
                                            <p:strVal val="true"/>
                                          </p:to>
                                        </p:set>
                                      </p:childTnLst>
                                    </p:cTn>
                                  </p:par>
                                  <p:par>
                                    <p:cTn id="76" presetID="27" presetClass="emph" presetSubtype="0" fill="remove" grpId="2" nodeType="withEffect">
                                      <p:stCondLst>
                                        <p:cond delay="0"/>
                                      </p:stCondLst>
                                      <p:childTnLst>
                                        <p:animClr clrSpc="rgb" dir="cw">
                                          <p:cBhvr override="childStyle">
                                            <p:cTn id="77" dur="375" autoRev="1" fill="remove"/>
                                            <p:tgtEl>
                                              <p:spTgt spid="32"/>
                                            </p:tgtEl>
                                            <p:attrNameLst>
                                              <p:attrName>style.color</p:attrName>
                                            </p:attrNameLst>
                                          </p:cBhvr>
                                          <p:to>
                                            <a:srgbClr val="FFFFFF"/>
                                          </p:to>
                                        </p:animClr>
                                        <p:animClr clrSpc="rgb" dir="cw">
                                          <p:cBhvr>
                                            <p:cTn id="78" dur="375" autoRev="1" fill="remove"/>
                                            <p:tgtEl>
                                              <p:spTgt spid="32"/>
                                            </p:tgtEl>
                                            <p:attrNameLst>
                                              <p:attrName>fillcolor</p:attrName>
                                            </p:attrNameLst>
                                          </p:cBhvr>
                                          <p:to>
                                            <a:srgbClr val="FFFFFF"/>
                                          </p:to>
                                        </p:animClr>
                                        <p:set>
                                          <p:cBhvr>
                                            <p:cTn id="79" dur="375" autoRev="1" fill="remove"/>
                                            <p:tgtEl>
                                              <p:spTgt spid="32"/>
                                            </p:tgtEl>
                                            <p:attrNameLst>
                                              <p:attrName>fill.type</p:attrName>
                                            </p:attrNameLst>
                                          </p:cBhvr>
                                          <p:to>
                                            <p:strVal val="solid"/>
                                          </p:to>
                                        </p:set>
                                        <p:set>
                                          <p:cBhvr>
                                            <p:cTn id="80" dur="375" autoRev="1" fill="remove"/>
                                            <p:tgtEl>
                                              <p:spTgt spid="32"/>
                                            </p:tgtEl>
                                            <p:attrNameLst>
                                              <p:attrName>fill.on</p:attrName>
                                            </p:attrNameLst>
                                          </p:cBhvr>
                                          <p:to>
                                            <p:strVal val="true"/>
                                          </p:to>
                                        </p:set>
                                      </p:childTnLst>
                                    </p:cTn>
                                  </p:par>
                                  <p:par>
                                    <p:cTn id="81" presetID="27" presetClass="emph" presetSubtype="0" fill="remove" grpId="1" nodeType="withEffect">
                                      <p:stCondLst>
                                        <p:cond delay="0"/>
                                      </p:stCondLst>
                                      <p:childTnLst>
                                        <p:animClr clrSpc="rgb" dir="cw">
                                          <p:cBhvr override="childStyle">
                                            <p:cTn id="82" dur="375" autoRev="1" fill="remove"/>
                                            <p:tgtEl>
                                              <p:spTgt spid="31"/>
                                            </p:tgtEl>
                                            <p:attrNameLst>
                                              <p:attrName>style.color</p:attrName>
                                            </p:attrNameLst>
                                          </p:cBhvr>
                                          <p:to>
                                            <a:srgbClr val="FFFFFF"/>
                                          </p:to>
                                        </p:animClr>
                                        <p:animClr clrSpc="rgb" dir="cw">
                                          <p:cBhvr>
                                            <p:cTn id="83" dur="375" autoRev="1" fill="remove"/>
                                            <p:tgtEl>
                                              <p:spTgt spid="31"/>
                                            </p:tgtEl>
                                            <p:attrNameLst>
                                              <p:attrName>fillcolor</p:attrName>
                                            </p:attrNameLst>
                                          </p:cBhvr>
                                          <p:to>
                                            <a:srgbClr val="FFFFFF"/>
                                          </p:to>
                                        </p:animClr>
                                        <p:set>
                                          <p:cBhvr>
                                            <p:cTn id="84" dur="375" autoRev="1" fill="remove"/>
                                            <p:tgtEl>
                                              <p:spTgt spid="31"/>
                                            </p:tgtEl>
                                            <p:attrNameLst>
                                              <p:attrName>fill.type</p:attrName>
                                            </p:attrNameLst>
                                          </p:cBhvr>
                                          <p:to>
                                            <p:strVal val="solid"/>
                                          </p:to>
                                        </p:set>
                                        <p:set>
                                          <p:cBhvr>
                                            <p:cTn id="85" dur="375" autoRev="1" fill="remove"/>
                                            <p:tgtEl>
                                              <p:spTgt spid="31"/>
                                            </p:tgtEl>
                                            <p:attrNameLst>
                                              <p:attrName>fill.on</p:attrName>
                                            </p:attrNameLst>
                                          </p:cBhvr>
                                          <p:to>
                                            <p:strVal val="true"/>
                                          </p:to>
                                        </p:set>
                                      </p:childTnLst>
                                    </p:cTn>
                                  </p:par>
                                </p:childTnLst>
                              </p:cTn>
                            </p:par>
                            <p:par>
                              <p:cTn id="86" fill="hold">
                                <p:stCondLst>
                                  <p:cond delay="3250"/>
                                </p:stCondLst>
                                <p:childTnLst>
                                  <p:par>
                                    <p:cTn id="87" presetID="27" presetClass="emph" presetSubtype="0" fill="remove" grpId="2" nodeType="afterEffect">
                                      <p:stCondLst>
                                        <p:cond delay="0"/>
                                      </p:stCondLst>
                                      <p:childTnLst>
                                        <p:animClr clrSpc="rgb" dir="cw">
                                          <p:cBhvr override="childStyle">
                                            <p:cTn id="88" dur="375" autoRev="1" fill="remove"/>
                                            <p:tgtEl>
                                              <p:spTgt spid="30"/>
                                            </p:tgtEl>
                                            <p:attrNameLst>
                                              <p:attrName>style.color</p:attrName>
                                            </p:attrNameLst>
                                          </p:cBhvr>
                                          <p:to>
                                            <a:srgbClr val="FFFFFF"/>
                                          </p:to>
                                        </p:animClr>
                                        <p:animClr clrSpc="rgb" dir="cw">
                                          <p:cBhvr>
                                            <p:cTn id="89" dur="375" autoRev="1" fill="remove"/>
                                            <p:tgtEl>
                                              <p:spTgt spid="30"/>
                                            </p:tgtEl>
                                            <p:attrNameLst>
                                              <p:attrName>fillcolor</p:attrName>
                                            </p:attrNameLst>
                                          </p:cBhvr>
                                          <p:to>
                                            <a:srgbClr val="FFFFFF"/>
                                          </p:to>
                                        </p:animClr>
                                        <p:set>
                                          <p:cBhvr>
                                            <p:cTn id="90" dur="375" autoRev="1" fill="remove"/>
                                            <p:tgtEl>
                                              <p:spTgt spid="30"/>
                                            </p:tgtEl>
                                            <p:attrNameLst>
                                              <p:attrName>fill.type</p:attrName>
                                            </p:attrNameLst>
                                          </p:cBhvr>
                                          <p:to>
                                            <p:strVal val="solid"/>
                                          </p:to>
                                        </p:set>
                                        <p:set>
                                          <p:cBhvr>
                                            <p:cTn id="91" dur="375" autoRev="1" fill="remove"/>
                                            <p:tgtEl>
                                              <p:spTgt spid="30"/>
                                            </p:tgtEl>
                                            <p:attrNameLst>
                                              <p:attrName>fill.on</p:attrName>
                                            </p:attrNameLst>
                                          </p:cBhvr>
                                          <p:to>
                                            <p:strVal val="true"/>
                                          </p:to>
                                        </p:set>
                                      </p:childTnLst>
                                    </p:cTn>
                                  </p:par>
                                  <p:par>
                                    <p:cTn id="92" presetID="27" presetClass="emph" presetSubtype="0" fill="remove" grpId="3" nodeType="withEffect">
                                      <p:stCondLst>
                                        <p:cond delay="0"/>
                                      </p:stCondLst>
                                      <p:childTnLst>
                                        <p:animClr clrSpc="rgb" dir="cw">
                                          <p:cBhvr override="childStyle">
                                            <p:cTn id="93" dur="375" autoRev="1" fill="remove"/>
                                            <p:tgtEl>
                                              <p:spTgt spid="32"/>
                                            </p:tgtEl>
                                            <p:attrNameLst>
                                              <p:attrName>style.color</p:attrName>
                                            </p:attrNameLst>
                                          </p:cBhvr>
                                          <p:to>
                                            <a:srgbClr val="FFFFFF"/>
                                          </p:to>
                                        </p:animClr>
                                        <p:animClr clrSpc="rgb" dir="cw">
                                          <p:cBhvr>
                                            <p:cTn id="94" dur="375" autoRev="1" fill="remove"/>
                                            <p:tgtEl>
                                              <p:spTgt spid="32"/>
                                            </p:tgtEl>
                                            <p:attrNameLst>
                                              <p:attrName>fillcolor</p:attrName>
                                            </p:attrNameLst>
                                          </p:cBhvr>
                                          <p:to>
                                            <a:srgbClr val="FFFFFF"/>
                                          </p:to>
                                        </p:animClr>
                                        <p:set>
                                          <p:cBhvr>
                                            <p:cTn id="95" dur="375" autoRev="1" fill="remove"/>
                                            <p:tgtEl>
                                              <p:spTgt spid="32"/>
                                            </p:tgtEl>
                                            <p:attrNameLst>
                                              <p:attrName>fill.type</p:attrName>
                                            </p:attrNameLst>
                                          </p:cBhvr>
                                          <p:to>
                                            <p:strVal val="solid"/>
                                          </p:to>
                                        </p:set>
                                        <p:set>
                                          <p:cBhvr>
                                            <p:cTn id="96" dur="375" autoRev="1" fill="remove"/>
                                            <p:tgtEl>
                                              <p:spTgt spid="32"/>
                                            </p:tgtEl>
                                            <p:attrNameLst>
                                              <p:attrName>fill.on</p:attrName>
                                            </p:attrNameLst>
                                          </p:cBhvr>
                                          <p:to>
                                            <p:strVal val="true"/>
                                          </p:to>
                                        </p:set>
                                      </p:childTnLst>
                                    </p:cTn>
                                  </p:par>
                                  <p:par>
                                    <p:cTn id="97" presetID="27" presetClass="emph" presetSubtype="0" fill="remove" grpId="2" nodeType="withEffect">
                                      <p:stCondLst>
                                        <p:cond delay="0"/>
                                      </p:stCondLst>
                                      <p:childTnLst>
                                        <p:animClr clrSpc="rgb" dir="cw">
                                          <p:cBhvr override="childStyle">
                                            <p:cTn id="98" dur="375" autoRev="1" fill="remove"/>
                                            <p:tgtEl>
                                              <p:spTgt spid="31"/>
                                            </p:tgtEl>
                                            <p:attrNameLst>
                                              <p:attrName>style.color</p:attrName>
                                            </p:attrNameLst>
                                          </p:cBhvr>
                                          <p:to>
                                            <a:srgbClr val="FFFFFF"/>
                                          </p:to>
                                        </p:animClr>
                                        <p:animClr clrSpc="rgb" dir="cw">
                                          <p:cBhvr>
                                            <p:cTn id="99" dur="375" autoRev="1" fill="remove"/>
                                            <p:tgtEl>
                                              <p:spTgt spid="31"/>
                                            </p:tgtEl>
                                            <p:attrNameLst>
                                              <p:attrName>fillcolor</p:attrName>
                                            </p:attrNameLst>
                                          </p:cBhvr>
                                          <p:to>
                                            <a:srgbClr val="FFFFFF"/>
                                          </p:to>
                                        </p:animClr>
                                        <p:set>
                                          <p:cBhvr>
                                            <p:cTn id="100" dur="375" autoRev="1" fill="remove"/>
                                            <p:tgtEl>
                                              <p:spTgt spid="31"/>
                                            </p:tgtEl>
                                            <p:attrNameLst>
                                              <p:attrName>fill.type</p:attrName>
                                            </p:attrNameLst>
                                          </p:cBhvr>
                                          <p:to>
                                            <p:strVal val="solid"/>
                                          </p:to>
                                        </p:set>
                                        <p:set>
                                          <p:cBhvr>
                                            <p:cTn id="101" dur="375" autoRev="1" fill="remove"/>
                                            <p:tgtEl>
                                              <p:spTgt spid="31"/>
                                            </p:tgtEl>
                                            <p:attrNameLst>
                                              <p:attrName>fill.on</p:attrName>
                                            </p:attrNameLst>
                                          </p:cBhvr>
                                          <p:to>
                                            <p:strVal val="true"/>
                                          </p:to>
                                        </p:set>
                                      </p:childTnLst>
                                    </p:cTn>
                                  </p:par>
                                </p:childTnLst>
                              </p:cTn>
                            </p:par>
                            <p:par>
                              <p:cTn id="102" fill="hold">
                                <p:stCondLst>
                                  <p:cond delay="4000"/>
                                </p:stCondLst>
                                <p:childTnLst>
                                  <p:par>
                                    <p:cTn id="103" presetID="27" presetClass="emph" presetSubtype="0" fill="remove" grpId="3" nodeType="afterEffect">
                                      <p:stCondLst>
                                        <p:cond delay="0"/>
                                      </p:stCondLst>
                                      <p:childTnLst>
                                        <p:animClr clrSpc="rgb" dir="cw">
                                          <p:cBhvr override="childStyle">
                                            <p:cTn id="104" dur="375" autoRev="1" fill="remove"/>
                                            <p:tgtEl>
                                              <p:spTgt spid="30"/>
                                            </p:tgtEl>
                                            <p:attrNameLst>
                                              <p:attrName>style.color</p:attrName>
                                            </p:attrNameLst>
                                          </p:cBhvr>
                                          <p:to>
                                            <a:srgbClr val="FFFFFF"/>
                                          </p:to>
                                        </p:animClr>
                                        <p:animClr clrSpc="rgb" dir="cw">
                                          <p:cBhvr>
                                            <p:cTn id="105" dur="375" autoRev="1" fill="remove"/>
                                            <p:tgtEl>
                                              <p:spTgt spid="30"/>
                                            </p:tgtEl>
                                            <p:attrNameLst>
                                              <p:attrName>fillcolor</p:attrName>
                                            </p:attrNameLst>
                                          </p:cBhvr>
                                          <p:to>
                                            <a:srgbClr val="FFFFFF"/>
                                          </p:to>
                                        </p:animClr>
                                        <p:set>
                                          <p:cBhvr>
                                            <p:cTn id="106" dur="375" autoRev="1" fill="remove"/>
                                            <p:tgtEl>
                                              <p:spTgt spid="30"/>
                                            </p:tgtEl>
                                            <p:attrNameLst>
                                              <p:attrName>fill.type</p:attrName>
                                            </p:attrNameLst>
                                          </p:cBhvr>
                                          <p:to>
                                            <p:strVal val="solid"/>
                                          </p:to>
                                        </p:set>
                                        <p:set>
                                          <p:cBhvr>
                                            <p:cTn id="107" dur="375" autoRev="1" fill="remove"/>
                                            <p:tgtEl>
                                              <p:spTgt spid="30"/>
                                            </p:tgtEl>
                                            <p:attrNameLst>
                                              <p:attrName>fill.on</p:attrName>
                                            </p:attrNameLst>
                                          </p:cBhvr>
                                          <p:to>
                                            <p:strVal val="true"/>
                                          </p:to>
                                        </p:set>
                                      </p:childTnLst>
                                    </p:cTn>
                                  </p:par>
                                  <p:par>
                                    <p:cTn id="108" presetID="27" presetClass="emph" presetSubtype="0" fill="remove" grpId="3" nodeType="withEffect">
                                      <p:stCondLst>
                                        <p:cond delay="0"/>
                                      </p:stCondLst>
                                      <p:childTnLst>
                                        <p:animClr clrSpc="rgb" dir="cw">
                                          <p:cBhvr override="childStyle">
                                            <p:cTn id="109" dur="375" autoRev="1" fill="remove"/>
                                            <p:tgtEl>
                                              <p:spTgt spid="31"/>
                                            </p:tgtEl>
                                            <p:attrNameLst>
                                              <p:attrName>style.color</p:attrName>
                                            </p:attrNameLst>
                                          </p:cBhvr>
                                          <p:to>
                                            <a:srgbClr val="FFFFFF"/>
                                          </p:to>
                                        </p:animClr>
                                        <p:animClr clrSpc="rgb" dir="cw">
                                          <p:cBhvr>
                                            <p:cTn id="110" dur="375" autoRev="1" fill="remove"/>
                                            <p:tgtEl>
                                              <p:spTgt spid="31"/>
                                            </p:tgtEl>
                                            <p:attrNameLst>
                                              <p:attrName>fillcolor</p:attrName>
                                            </p:attrNameLst>
                                          </p:cBhvr>
                                          <p:to>
                                            <a:srgbClr val="FFFFFF"/>
                                          </p:to>
                                        </p:animClr>
                                        <p:set>
                                          <p:cBhvr>
                                            <p:cTn id="111" dur="375" autoRev="1" fill="remove"/>
                                            <p:tgtEl>
                                              <p:spTgt spid="31"/>
                                            </p:tgtEl>
                                            <p:attrNameLst>
                                              <p:attrName>fill.type</p:attrName>
                                            </p:attrNameLst>
                                          </p:cBhvr>
                                          <p:to>
                                            <p:strVal val="solid"/>
                                          </p:to>
                                        </p:set>
                                        <p:set>
                                          <p:cBhvr>
                                            <p:cTn id="112" dur="375" autoRev="1" fill="remove"/>
                                            <p:tgtEl>
                                              <p:spTgt spid="31"/>
                                            </p:tgtEl>
                                            <p:attrNameLst>
                                              <p:attrName>fill.on</p:attrName>
                                            </p:attrNameLst>
                                          </p:cBhvr>
                                          <p:to>
                                            <p:strVal val="true"/>
                                          </p:to>
                                        </p:set>
                                      </p:childTnLst>
                                    </p:cTn>
                                  </p:par>
                                </p:childTnLst>
                              </p:cTn>
                            </p:par>
                            <p:par>
                              <p:cTn id="113" fill="hold">
                                <p:stCondLst>
                                  <p:cond delay="4750"/>
                                </p:stCondLst>
                                <p:childTnLst>
                                  <p:par>
                                    <p:cTn id="114" presetID="27" presetClass="emph" presetSubtype="0" fill="remove" grpId="4" nodeType="afterEffect">
                                      <p:stCondLst>
                                        <p:cond delay="0"/>
                                      </p:stCondLst>
                                      <p:childTnLst>
                                        <p:animClr clrSpc="rgb" dir="cw">
                                          <p:cBhvr override="childStyle">
                                            <p:cTn id="115" dur="375" autoRev="1" fill="remove"/>
                                            <p:tgtEl>
                                              <p:spTgt spid="32"/>
                                            </p:tgtEl>
                                            <p:attrNameLst>
                                              <p:attrName>style.color</p:attrName>
                                            </p:attrNameLst>
                                          </p:cBhvr>
                                          <p:to>
                                            <a:srgbClr val="FFFFFF"/>
                                          </p:to>
                                        </p:animClr>
                                        <p:animClr clrSpc="rgb" dir="cw">
                                          <p:cBhvr>
                                            <p:cTn id="116" dur="375" autoRev="1" fill="remove"/>
                                            <p:tgtEl>
                                              <p:spTgt spid="32"/>
                                            </p:tgtEl>
                                            <p:attrNameLst>
                                              <p:attrName>fillcolor</p:attrName>
                                            </p:attrNameLst>
                                          </p:cBhvr>
                                          <p:to>
                                            <a:srgbClr val="FFFFFF"/>
                                          </p:to>
                                        </p:animClr>
                                        <p:set>
                                          <p:cBhvr>
                                            <p:cTn id="117" dur="375" autoRev="1" fill="remove"/>
                                            <p:tgtEl>
                                              <p:spTgt spid="32"/>
                                            </p:tgtEl>
                                            <p:attrNameLst>
                                              <p:attrName>fill.type</p:attrName>
                                            </p:attrNameLst>
                                          </p:cBhvr>
                                          <p:to>
                                            <p:strVal val="solid"/>
                                          </p:to>
                                        </p:set>
                                        <p:set>
                                          <p:cBhvr>
                                            <p:cTn id="118" dur="375" autoRev="1" fill="remove"/>
                                            <p:tgtEl>
                                              <p:spTgt spid="32"/>
                                            </p:tgtEl>
                                            <p:attrNameLst>
                                              <p:attrName>fill.on</p:attrName>
                                            </p:attrNameLst>
                                          </p:cBhvr>
                                          <p:to>
                                            <p:strVal val="true"/>
                                          </p:to>
                                        </p:set>
                                      </p:childTnLst>
                                    </p:cTn>
                                  </p:par>
                                  <p:par>
                                    <p:cTn id="119" presetID="27" presetClass="emph" presetSubtype="0" fill="remove" grpId="1" nodeType="withEffect">
                                      <p:stCondLst>
                                        <p:cond delay="0"/>
                                      </p:stCondLst>
                                      <p:childTnLst>
                                        <p:animClr clrSpc="rgb" dir="cw">
                                          <p:cBhvr override="childStyle">
                                            <p:cTn id="120" dur="375" autoRev="1" fill="remove"/>
                                            <p:tgtEl>
                                              <p:spTgt spid="34"/>
                                            </p:tgtEl>
                                            <p:attrNameLst>
                                              <p:attrName>style.color</p:attrName>
                                            </p:attrNameLst>
                                          </p:cBhvr>
                                          <p:to>
                                            <a:srgbClr val="FFFFFF"/>
                                          </p:to>
                                        </p:animClr>
                                        <p:animClr clrSpc="rgb" dir="cw">
                                          <p:cBhvr>
                                            <p:cTn id="121" dur="375" autoRev="1" fill="remove"/>
                                            <p:tgtEl>
                                              <p:spTgt spid="34"/>
                                            </p:tgtEl>
                                            <p:attrNameLst>
                                              <p:attrName>fillcolor</p:attrName>
                                            </p:attrNameLst>
                                          </p:cBhvr>
                                          <p:to>
                                            <a:srgbClr val="FFFFFF"/>
                                          </p:to>
                                        </p:animClr>
                                        <p:set>
                                          <p:cBhvr>
                                            <p:cTn id="122" dur="375" autoRev="1" fill="remove"/>
                                            <p:tgtEl>
                                              <p:spTgt spid="34"/>
                                            </p:tgtEl>
                                            <p:attrNameLst>
                                              <p:attrName>fill.type</p:attrName>
                                            </p:attrNameLst>
                                          </p:cBhvr>
                                          <p:to>
                                            <p:strVal val="solid"/>
                                          </p:to>
                                        </p:set>
                                        <p:set>
                                          <p:cBhvr>
                                            <p:cTn id="123" dur="375" autoRev="1" fill="remove"/>
                                            <p:tgtEl>
                                              <p:spTgt spid="34"/>
                                            </p:tgtEl>
                                            <p:attrNameLst>
                                              <p:attrName>fill.on</p:attrName>
                                            </p:attrNameLst>
                                          </p:cBhvr>
                                          <p:to>
                                            <p:strVal val="true"/>
                                          </p:to>
                                        </p:set>
                                      </p:childTnLst>
                                    </p:cTn>
                                  </p:par>
                                </p:childTnLst>
                              </p:cTn>
                            </p:par>
                            <p:par>
                              <p:cTn id="124" fill="hold">
                                <p:stCondLst>
                                  <p:cond delay="5500"/>
                                </p:stCondLst>
                                <p:childTnLst>
                                  <p:par>
                                    <p:cTn id="125" presetID="27" presetClass="emph" presetSubtype="0" fill="remove" grpId="5" nodeType="afterEffect">
                                      <p:stCondLst>
                                        <p:cond delay="0"/>
                                      </p:stCondLst>
                                      <p:childTnLst>
                                        <p:animClr clrSpc="rgb" dir="cw">
                                          <p:cBhvr override="childStyle">
                                            <p:cTn id="126" dur="375" autoRev="1" fill="remove"/>
                                            <p:tgtEl>
                                              <p:spTgt spid="32"/>
                                            </p:tgtEl>
                                            <p:attrNameLst>
                                              <p:attrName>style.color</p:attrName>
                                            </p:attrNameLst>
                                          </p:cBhvr>
                                          <p:to>
                                            <a:srgbClr val="FFFFFF"/>
                                          </p:to>
                                        </p:animClr>
                                        <p:animClr clrSpc="rgb" dir="cw">
                                          <p:cBhvr>
                                            <p:cTn id="127" dur="375" autoRev="1" fill="remove"/>
                                            <p:tgtEl>
                                              <p:spTgt spid="32"/>
                                            </p:tgtEl>
                                            <p:attrNameLst>
                                              <p:attrName>fillcolor</p:attrName>
                                            </p:attrNameLst>
                                          </p:cBhvr>
                                          <p:to>
                                            <a:srgbClr val="FFFFFF"/>
                                          </p:to>
                                        </p:animClr>
                                        <p:set>
                                          <p:cBhvr>
                                            <p:cTn id="128" dur="375" autoRev="1" fill="remove"/>
                                            <p:tgtEl>
                                              <p:spTgt spid="32"/>
                                            </p:tgtEl>
                                            <p:attrNameLst>
                                              <p:attrName>fill.type</p:attrName>
                                            </p:attrNameLst>
                                          </p:cBhvr>
                                          <p:to>
                                            <p:strVal val="solid"/>
                                          </p:to>
                                        </p:set>
                                        <p:set>
                                          <p:cBhvr>
                                            <p:cTn id="129" dur="375" autoRev="1" fill="remove"/>
                                            <p:tgtEl>
                                              <p:spTgt spid="32"/>
                                            </p:tgtEl>
                                            <p:attrNameLst>
                                              <p:attrName>fill.on</p:attrName>
                                            </p:attrNameLst>
                                          </p:cBhvr>
                                          <p:to>
                                            <p:strVal val="true"/>
                                          </p:to>
                                        </p:set>
                                      </p:childTnLst>
                                    </p:cTn>
                                  </p:par>
                                  <p:par>
                                    <p:cTn id="130" presetID="27" presetClass="emph" presetSubtype="0" fill="remove" grpId="1" nodeType="withEffect">
                                      <p:stCondLst>
                                        <p:cond delay="0"/>
                                      </p:stCondLst>
                                      <p:childTnLst>
                                        <p:animClr clrSpc="rgb" dir="cw">
                                          <p:cBhvr override="childStyle">
                                            <p:cTn id="131" dur="375" autoRev="1" fill="remove"/>
                                            <p:tgtEl>
                                              <p:spTgt spid="33"/>
                                            </p:tgtEl>
                                            <p:attrNameLst>
                                              <p:attrName>style.color</p:attrName>
                                            </p:attrNameLst>
                                          </p:cBhvr>
                                          <p:to>
                                            <a:srgbClr val="FFFFFF"/>
                                          </p:to>
                                        </p:animClr>
                                        <p:animClr clrSpc="rgb" dir="cw">
                                          <p:cBhvr>
                                            <p:cTn id="132" dur="375" autoRev="1" fill="remove"/>
                                            <p:tgtEl>
                                              <p:spTgt spid="33"/>
                                            </p:tgtEl>
                                            <p:attrNameLst>
                                              <p:attrName>fillcolor</p:attrName>
                                            </p:attrNameLst>
                                          </p:cBhvr>
                                          <p:to>
                                            <a:srgbClr val="FFFFFF"/>
                                          </p:to>
                                        </p:animClr>
                                        <p:set>
                                          <p:cBhvr>
                                            <p:cTn id="133" dur="375" autoRev="1" fill="remove"/>
                                            <p:tgtEl>
                                              <p:spTgt spid="33"/>
                                            </p:tgtEl>
                                            <p:attrNameLst>
                                              <p:attrName>fill.type</p:attrName>
                                            </p:attrNameLst>
                                          </p:cBhvr>
                                          <p:to>
                                            <p:strVal val="solid"/>
                                          </p:to>
                                        </p:set>
                                        <p:set>
                                          <p:cBhvr>
                                            <p:cTn id="134" dur="375" autoRev="1" fill="remove"/>
                                            <p:tgtEl>
                                              <p:spTgt spid="33"/>
                                            </p:tgtEl>
                                            <p:attrNameLst>
                                              <p:attrName>fill.on</p:attrName>
                                            </p:attrNameLst>
                                          </p:cBhvr>
                                          <p:to>
                                            <p:strVal val="true"/>
                                          </p:to>
                                        </p:set>
                                      </p:childTnLst>
                                    </p:cTn>
                                  </p:par>
                                  <p:par>
                                    <p:cTn id="135" presetID="27" presetClass="emph" presetSubtype="0" fill="remove" grpId="4" nodeType="withEffect">
                                      <p:stCondLst>
                                        <p:cond delay="0"/>
                                      </p:stCondLst>
                                      <p:childTnLst>
                                        <p:animClr clrSpc="rgb" dir="cw">
                                          <p:cBhvr override="childStyle">
                                            <p:cTn id="136" dur="375" autoRev="1" fill="remove"/>
                                            <p:tgtEl>
                                              <p:spTgt spid="31"/>
                                            </p:tgtEl>
                                            <p:attrNameLst>
                                              <p:attrName>style.color</p:attrName>
                                            </p:attrNameLst>
                                          </p:cBhvr>
                                          <p:to>
                                            <a:srgbClr val="FFFFFF"/>
                                          </p:to>
                                        </p:animClr>
                                        <p:animClr clrSpc="rgb" dir="cw">
                                          <p:cBhvr>
                                            <p:cTn id="137" dur="375" autoRev="1" fill="remove"/>
                                            <p:tgtEl>
                                              <p:spTgt spid="31"/>
                                            </p:tgtEl>
                                            <p:attrNameLst>
                                              <p:attrName>fillcolor</p:attrName>
                                            </p:attrNameLst>
                                          </p:cBhvr>
                                          <p:to>
                                            <a:srgbClr val="FFFFFF"/>
                                          </p:to>
                                        </p:animClr>
                                        <p:set>
                                          <p:cBhvr>
                                            <p:cTn id="138" dur="375" autoRev="1" fill="remove"/>
                                            <p:tgtEl>
                                              <p:spTgt spid="31"/>
                                            </p:tgtEl>
                                            <p:attrNameLst>
                                              <p:attrName>fill.type</p:attrName>
                                            </p:attrNameLst>
                                          </p:cBhvr>
                                          <p:to>
                                            <p:strVal val="solid"/>
                                          </p:to>
                                        </p:set>
                                        <p:set>
                                          <p:cBhvr>
                                            <p:cTn id="139" dur="375" autoRev="1" fill="remove"/>
                                            <p:tgtEl>
                                              <p:spTgt spid="31"/>
                                            </p:tgtEl>
                                            <p:attrNameLst>
                                              <p:attrName>fill.on</p:attrName>
                                            </p:attrNameLst>
                                          </p:cBhvr>
                                          <p:to>
                                            <p:strVal val="true"/>
                                          </p:to>
                                        </p:set>
                                      </p:childTnLst>
                                    </p:cTn>
                                  </p:par>
                                </p:childTnLst>
                              </p:cTn>
                            </p:par>
                            <p:par>
                              <p:cTn id="140" fill="hold">
                                <p:stCondLst>
                                  <p:cond delay="6250"/>
                                </p:stCondLst>
                                <p:childTnLst>
                                  <p:par>
                                    <p:cTn id="141" presetID="27" presetClass="emph" presetSubtype="0" fill="remove" grpId="4" nodeType="afterEffect">
                                      <p:stCondLst>
                                        <p:cond delay="0"/>
                                      </p:stCondLst>
                                      <p:childTnLst>
                                        <p:animClr clrSpc="rgb" dir="cw">
                                          <p:cBhvr override="childStyle">
                                            <p:cTn id="142" dur="375" autoRev="1" fill="remove"/>
                                            <p:tgtEl>
                                              <p:spTgt spid="30"/>
                                            </p:tgtEl>
                                            <p:attrNameLst>
                                              <p:attrName>style.color</p:attrName>
                                            </p:attrNameLst>
                                          </p:cBhvr>
                                          <p:to>
                                            <a:srgbClr val="FFFFFF"/>
                                          </p:to>
                                        </p:animClr>
                                        <p:animClr clrSpc="rgb" dir="cw">
                                          <p:cBhvr>
                                            <p:cTn id="143" dur="375" autoRev="1" fill="remove"/>
                                            <p:tgtEl>
                                              <p:spTgt spid="30"/>
                                            </p:tgtEl>
                                            <p:attrNameLst>
                                              <p:attrName>fillcolor</p:attrName>
                                            </p:attrNameLst>
                                          </p:cBhvr>
                                          <p:to>
                                            <a:srgbClr val="FFFFFF"/>
                                          </p:to>
                                        </p:animClr>
                                        <p:set>
                                          <p:cBhvr>
                                            <p:cTn id="144" dur="375" autoRev="1" fill="remove"/>
                                            <p:tgtEl>
                                              <p:spTgt spid="30"/>
                                            </p:tgtEl>
                                            <p:attrNameLst>
                                              <p:attrName>fill.type</p:attrName>
                                            </p:attrNameLst>
                                          </p:cBhvr>
                                          <p:to>
                                            <p:strVal val="solid"/>
                                          </p:to>
                                        </p:set>
                                        <p:set>
                                          <p:cBhvr>
                                            <p:cTn id="145" dur="375" autoRev="1" fill="remove"/>
                                            <p:tgtEl>
                                              <p:spTgt spid="30"/>
                                            </p:tgtEl>
                                            <p:attrNameLst>
                                              <p:attrName>fill.on</p:attrName>
                                            </p:attrNameLst>
                                          </p:cBhvr>
                                          <p:to>
                                            <p:strVal val="true"/>
                                          </p:to>
                                        </p:set>
                                      </p:childTnLst>
                                    </p:cTn>
                                  </p:par>
                                  <p:par>
                                    <p:cTn id="146" presetID="27" presetClass="emph" presetSubtype="0" fill="remove" grpId="6" nodeType="withEffect">
                                      <p:stCondLst>
                                        <p:cond delay="0"/>
                                      </p:stCondLst>
                                      <p:childTnLst>
                                        <p:animClr clrSpc="rgb" dir="cw">
                                          <p:cBhvr override="childStyle">
                                            <p:cTn id="147" dur="375" autoRev="1" fill="remove"/>
                                            <p:tgtEl>
                                              <p:spTgt spid="32"/>
                                            </p:tgtEl>
                                            <p:attrNameLst>
                                              <p:attrName>style.color</p:attrName>
                                            </p:attrNameLst>
                                          </p:cBhvr>
                                          <p:to>
                                            <a:srgbClr val="FFFFFF"/>
                                          </p:to>
                                        </p:animClr>
                                        <p:animClr clrSpc="rgb" dir="cw">
                                          <p:cBhvr>
                                            <p:cTn id="148" dur="375" autoRev="1" fill="remove"/>
                                            <p:tgtEl>
                                              <p:spTgt spid="32"/>
                                            </p:tgtEl>
                                            <p:attrNameLst>
                                              <p:attrName>fillcolor</p:attrName>
                                            </p:attrNameLst>
                                          </p:cBhvr>
                                          <p:to>
                                            <a:srgbClr val="FFFFFF"/>
                                          </p:to>
                                        </p:animClr>
                                        <p:set>
                                          <p:cBhvr>
                                            <p:cTn id="149" dur="375" autoRev="1" fill="remove"/>
                                            <p:tgtEl>
                                              <p:spTgt spid="32"/>
                                            </p:tgtEl>
                                            <p:attrNameLst>
                                              <p:attrName>fill.type</p:attrName>
                                            </p:attrNameLst>
                                          </p:cBhvr>
                                          <p:to>
                                            <p:strVal val="solid"/>
                                          </p:to>
                                        </p:set>
                                        <p:set>
                                          <p:cBhvr>
                                            <p:cTn id="150" dur="375" autoRev="1" fill="remove"/>
                                            <p:tgtEl>
                                              <p:spTgt spid="32"/>
                                            </p:tgtEl>
                                            <p:attrNameLst>
                                              <p:attrName>fill.on</p:attrName>
                                            </p:attrNameLst>
                                          </p:cBhvr>
                                          <p:to>
                                            <p:strVal val="true"/>
                                          </p:to>
                                        </p:set>
                                      </p:childTnLst>
                                    </p:cTn>
                                  </p:par>
                                  <p:par>
                                    <p:cTn id="151" presetID="27" presetClass="emph" presetSubtype="0" fill="remove" grpId="5" nodeType="withEffect">
                                      <p:stCondLst>
                                        <p:cond delay="0"/>
                                      </p:stCondLst>
                                      <p:childTnLst>
                                        <p:animClr clrSpc="rgb" dir="cw">
                                          <p:cBhvr override="childStyle">
                                            <p:cTn id="152" dur="375" autoRev="1" fill="remove"/>
                                            <p:tgtEl>
                                              <p:spTgt spid="31"/>
                                            </p:tgtEl>
                                            <p:attrNameLst>
                                              <p:attrName>style.color</p:attrName>
                                            </p:attrNameLst>
                                          </p:cBhvr>
                                          <p:to>
                                            <a:srgbClr val="FFFFFF"/>
                                          </p:to>
                                        </p:animClr>
                                        <p:animClr clrSpc="rgb" dir="cw">
                                          <p:cBhvr>
                                            <p:cTn id="153" dur="375" autoRev="1" fill="remove"/>
                                            <p:tgtEl>
                                              <p:spTgt spid="31"/>
                                            </p:tgtEl>
                                            <p:attrNameLst>
                                              <p:attrName>fillcolor</p:attrName>
                                            </p:attrNameLst>
                                          </p:cBhvr>
                                          <p:to>
                                            <a:srgbClr val="FFFFFF"/>
                                          </p:to>
                                        </p:animClr>
                                        <p:set>
                                          <p:cBhvr>
                                            <p:cTn id="154" dur="375" autoRev="1" fill="remove"/>
                                            <p:tgtEl>
                                              <p:spTgt spid="31"/>
                                            </p:tgtEl>
                                            <p:attrNameLst>
                                              <p:attrName>fill.type</p:attrName>
                                            </p:attrNameLst>
                                          </p:cBhvr>
                                          <p:to>
                                            <p:strVal val="solid"/>
                                          </p:to>
                                        </p:set>
                                        <p:set>
                                          <p:cBhvr>
                                            <p:cTn id="155" dur="375" autoRev="1" fill="remove"/>
                                            <p:tgtEl>
                                              <p:spTgt spid="31"/>
                                            </p:tgtEl>
                                            <p:attrNameLst>
                                              <p:attrName>fill.on</p:attrName>
                                            </p:attrNameLst>
                                          </p:cBhvr>
                                          <p:to>
                                            <p:strVal val="true"/>
                                          </p:to>
                                        </p:set>
                                      </p:childTnLst>
                                    </p:cTn>
                                  </p:par>
                                </p:childTnLst>
                              </p:cTn>
                            </p:par>
                            <p:par>
                              <p:cTn id="156" fill="hold">
                                <p:stCondLst>
                                  <p:cond delay="7000"/>
                                </p:stCondLst>
                                <p:childTnLst>
                                  <p:par>
                                    <p:cTn id="157" presetID="27" presetClass="emph" presetSubtype="0" fill="remove" grpId="5" nodeType="afterEffect">
                                      <p:stCondLst>
                                        <p:cond delay="0"/>
                                      </p:stCondLst>
                                      <p:childTnLst>
                                        <p:animClr clrSpc="rgb" dir="cw">
                                          <p:cBhvr override="childStyle">
                                            <p:cTn id="158" dur="375" autoRev="1" fill="remove"/>
                                            <p:tgtEl>
                                              <p:spTgt spid="30"/>
                                            </p:tgtEl>
                                            <p:attrNameLst>
                                              <p:attrName>style.color</p:attrName>
                                            </p:attrNameLst>
                                          </p:cBhvr>
                                          <p:to>
                                            <a:srgbClr val="FFFFFF"/>
                                          </p:to>
                                        </p:animClr>
                                        <p:animClr clrSpc="rgb" dir="cw">
                                          <p:cBhvr>
                                            <p:cTn id="159" dur="375" autoRev="1" fill="remove"/>
                                            <p:tgtEl>
                                              <p:spTgt spid="30"/>
                                            </p:tgtEl>
                                            <p:attrNameLst>
                                              <p:attrName>fillcolor</p:attrName>
                                            </p:attrNameLst>
                                          </p:cBhvr>
                                          <p:to>
                                            <a:srgbClr val="FFFFFF"/>
                                          </p:to>
                                        </p:animClr>
                                        <p:set>
                                          <p:cBhvr>
                                            <p:cTn id="160" dur="375" autoRev="1" fill="remove"/>
                                            <p:tgtEl>
                                              <p:spTgt spid="30"/>
                                            </p:tgtEl>
                                            <p:attrNameLst>
                                              <p:attrName>fill.type</p:attrName>
                                            </p:attrNameLst>
                                          </p:cBhvr>
                                          <p:to>
                                            <p:strVal val="solid"/>
                                          </p:to>
                                        </p:set>
                                        <p:set>
                                          <p:cBhvr>
                                            <p:cTn id="161" dur="375" autoRev="1" fill="remove"/>
                                            <p:tgtEl>
                                              <p:spTgt spid="30"/>
                                            </p:tgtEl>
                                            <p:attrNameLst>
                                              <p:attrName>fill.on</p:attrName>
                                            </p:attrNameLst>
                                          </p:cBhvr>
                                          <p:to>
                                            <p:strVal val="true"/>
                                          </p:to>
                                        </p:set>
                                      </p:childTnLst>
                                    </p:cTn>
                                  </p:par>
                                  <p:par>
                                    <p:cTn id="162" presetID="27" presetClass="emph" presetSubtype="0" fill="remove" grpId="7" nodeType="withEffect">
                                      <p:stCondLst>
                                        <p:cond delay="0"/>
                                      </p:stCondLst>
                                      <p:childTnLst>
                                        <p:animClr clrSpc="rgb" dir="cw">
                                          <p:cBhvr override="childStyle">
                                            <p:cTn id="163" dur="375" autoRev="1" fill="remove"/>
                                            <p:tgtEl>
                                              <p:spTgt spid="32"/>
                                            </p:tgtEl>
                                            <p:attrNameLst>
                                              <p:attrName>style.color</p:attrName>
                                            </p:attrNameLst>
                                          </p:cBhvr>
                                          <p:to>
                                            <a:srgbClr val="FFFFFF"/>
                                          </p:to>
                                        </p:animClr>
                                        <p:animClr clrSpc="rgb" dir="cw">
                                          <p:cBhvr>
                                            <p:cTn id="164" dur="375" autoRev="1" fill="remove"/>
                                            <p:tgtEl>
                                              <p:spTgt spid="32"/>
                                            </p:tgtEl>
                                            <p:attrNameLst>
                                              <p:attrName>fillcolor</p:attrName>
                                            </p:attrNameLst>
                                          </p:cBhvr>
                                          <p:to>
                                            <a:srgbClr val="FFFFFF"/>
                                          </p:to>
                                        </p:animClr>
                                        <p:set>
                                          <p:cBhvr>
                                            <p:cTn id="165" dur="375" autoRev="1" fill="remove"/>
                                            <p:tgtEl>
                                              <p:spTgt spid="32"/>
                                            </p:tgtEl>
                                            <p:attrNameLst>
                                              <p:attrName>fill.type</p:attrName>
                                            </p:attrNameLst>
                                          </p:cBhvr>
                                          <p:to>
                                            <p:strVal val="solid"/>
                                          </p:to>
                                        </p:set>
                                        <p:set>
                                          <p:cBhvr>
                                            <p:cTn id="166" dur="375" autoRev="1" fill="remove"/>
                                            <p:tgtEl>
                                              <p:spTgt spid="32"/>
                                            </p:tgtEl>
                                            <p:attrNameLst>
                                              <p:attrName>fill.on</p:attrName>
                                            </p:attrNameLst>
                                          </p:cBhvr>
                                          <p:to>
                                            <p:strVal val="true"/>
                                          </p:to>
                                        </p:set>
                                      </p:childTnLst>
                                    </p:cTn>
                                  </p:par>
                                  <p:par>
                                    <p:cTn id="167" presetID="27" presetClass="emph" presetSubtype="0" fill="remove" grpId="6" nodeType="withEffect">
                                      <p:stCondLst>
                                        <p:cond delay="0"/>
                                      </p:stCondLst>
                                      <p:childTnLst>
                                        <p:animClr clrSpc="rgb" dir="cw">
                                          <p:cBhvr override="childStyle">
                                            <p:cTn id="168" dur="375" autoRev="1" fill="remove"/>
                                            <p:tgtEl>
                                              <p:spTgt spid="31"/>
                                            </p:tgtEl>
                                            <p:attrNameLst>
                                              <p:attrName>style.color</p:attrName>
                                            </p:attrNameLst>
                                          </p:cBhvr>
                                          <p:to>
                                            <a:srgbClr val="FFFFFF"/>
                                          </p:to>
                                        </p:animClr>
                                        <p:animClr clrSpc="rgb" dir="cw">
                                          <p:cBhvr>
                                            <p:cTn id="169" dur="375" autoRev="1" fill="remove"/>
                                            <p:tgtEl>
                                              <p:spTgt spid="31"/>
                                            </p:tgtEl>
                                            <p:attrNameLst>
                                              <p:attrName>fillcolor</p:attrName>
                                            </p:attrNameLst>
                                          </p:cBhvr>
                                          <p:to>
                                            <a:srgbClr val="FFFFFF"/>
                                          </p:to>
                                        </p:animClr>
                                        <p:set>
                                          <p:cBhvr>
                                            <p:cTn id="170" dur="375" autoRev="1" fill="remove"/>
                                            <p:tgtEl>
                                              <p:spTgt spid="31"/>
                                            </p:tgtEl>
                                            <p:attrNameLst>
                                              <p:attrName>fill.type</p:attrName>
                                            </p:attrNameLst>
                                          </p:cBhvr>
                                          <p:to>
                                            <p:strVal val="solid"/>
                                          </p:to>
                                        </p:set>
                                        <p:set>
                                          <p:cBhvr>
                                            <p:cTn id="171" dur="375" autoRev="1" fill="remove"/>
                                            <p:tgtEl>
                                              <p:spTgt spid="31"/>
                                            </p:tgtEl>
                                            <p:attrNameLst>
                                              <p:attrName>fill.on</p:attrName>
                                            </p:attrNameLst>
                                          </p:cBhvr>
                                          <p:to>
                                            <p:strVal val="true"/>
                                          </p:to>
                                        </p:set>
                                      </p:childTnLst>
                                    </p:cTn>
                                  </p:par>
                                </p:childTnLst>
                              </p:cTn>
                            </p:par>
                            <p:par>
                              <p:cTn id="172" fill="hold">
                                <p:stCondLst>
                                  <p:cond delay="7750"/>
                                </p:stCondLst>
                                <p:childTnLst>
                                  <p:par>
                                    <p:cTn id="173" presetID="27" presetClass="emph" presetSubtype="0" fill="remove" grpId="6" nodeType="afterEffect">
                                      <p:stCondLst>
                                        <p:cond delay="0"/>
                                      </p:stCondLst>
                                      <p:childTnLst>
                                        <p:animClr clrSpc="rgb" dir="cw">
                                          <p:cBhvr override="childStyle">
                                            <p:cTn id="174" dur="375" autoRev="1" fill="remove"/>
                                            <p:tgtEl>
                                              <p:spTgt spid="30"/>
                                            </p:tgtEl>
                                            <p:attrNameLst>
                                              <p:attrName>style.color</p:attrName>
                                            </p:attrNameLst>
                                          </p:cBhvr>
                                          <p:to>
                                            <a:srgbClr val="FFFFFF"/>
                                          </p:to>
                                        </p:animClr>
                                        <p:animClr clrSpc="rgb" dir="cw">
                                          <p:cBhvr>
                                            <p:cTn id="175" dur="375" autoRev="1" fill="remove"/>
                                            <p:tgtEl>
                                              <p:spTgt spid="30"/>
                                            </p:tgtEl>
                                            <p:attrNameLst>
                                              <p:attrName>fillcolor</p:attrName>
                                            </p:attrNameLst>
                                          </p:cBhvr>
                                          <p:to>
                                            <a:srgbClr val="FFFFFF"/>
                                          </p:to>
                                        </p:animClr>
                                        <p:set>
                                          <p:cBhvr>
                                            <p:cTn id="176" dur="375" autoRev="1" fill="remove"/>
                                            <p:tgtEl>
                                              <p:spTgt spid="30"/>
                                            </p:tgtEl>
                                            <p:attrNameLst>
                                              <p:attrName>fill.type</p:attrName>
                                            </p:attrNameLst>
                                          </p:cBhvr>
                                          <p:to>
                                            <p:strVal val="solid"/>
                                          </p:to>
                                        </p:set>
                                        <p:set>
                                          <p:cBhvr>
                                            <p:cTn id="177" dur="375" autoRev="1" fill="remove"/>
                                            <p:tgtEl>
                                              <p:spTgt spid="30"/>
                                            </p:tgtEl>
                                            <p:attrNameLst>
                                              <p:attrName>fill.on</p:attrName>
                                            </p:attrNameLst>
                                          </p:cBhvr>
                                          <p:to>
                                            <p:strVal val="true"/>
                                          </p:to>
                                        </p:set>
                                      </p:childTnLst>
                                    </p:cTn>
                                  </p:par>
                                  <p:par>
                                    <p:cTn id="178" presetID="27" presetClass="emph" presetSubtype="0" fill="remove" grpId="7" nodeType="withEffect">
                                      <p:stCondLst>
                                        <p:cond delay="0"/>
                                      </p:stCondLst>
                                      <p:childTnLst>
                                        <p:animClr clrSpc="rgb" dir="cw">
                                          <p:cBhvr override="childStyle">
                                            <p:cTn id="179" dur="375" autoRev="1" fill="remove"/>
                                            <p:tgtEl>
                                              <p:spTgt spid="31"/>
                                            </p:tgtEl>
                                            <p:attrNameLst>
                                              <p:attrName>style.color</p:attrName>
                                            </p:attrNameLst>
                                          </p:cBhvr>
                                          <p:to>
                                            <a:srgbClr val="FFFFFF"/>
                                          </p:to>
                                        </p:animClr>
                                        <p:animClr clrSpc="rgb" dir="cw">
                                          <p:cBhvr>
                                            <p:cTn id="180" dur="375" autoRev="1" fill="remove"/>
                                            <p:tgtEl>
                                              <p:spTgt spid="31"/>
                                            </p:tgtEl>
                                            <p:attrNameLst>
                                              <p:attrName>fillcolor</p:attrName>
                                            </p:attrNameLst>
                                          </p:cBhvr>
                                          <p:to>
                                            <a:srgbClr val="FFFFFF"/>
                                          </p:to>
                                        </p:animClr>
                                        <p:set>
                                          <p:cBhvr>
                                            <p:cTn id="181" dur="375" autoRev="1" fill="remove"/>
                                            <p:tgtEl>
                                              <p:spTgt spid="31"/>
                                            </p:tgtEl>
                                            <p:attrNameLst>
                                              <p:attrName>fill.type</p:attrName>
                                            </p:attrNameLst>
                                          </p:cBhvr>
                                          <p:to>
                                            <p:strVal val="solid"/>
                                          </p:to>
                                        </p:set>
                                        <p:set>
                                          <p:cBhvr>
                                            <p:cTn id="182" dur="375" autoRev="1" fill="remove"/>
                                            <p:tgtEl>
                                              <p:spTgt spid="31"/>
                                            </p:tgtEl>
                                            <p:attrNameLst>
                                              <p:attrName>fill.on</p:attrName>
                                            </p:attrNameLst>
                                          </p:cBhvr>
                                          <p:to>
                                            <p:strVal val="true"/>
                                          </p:to>
                                        </p:set>
                                      </p:childTnLst>
                                    </p:cTn>
                                  </p:par>
                                </p:childTnLst>
                              </p:cTn>
                            </p:par>
                          </p:childTnLst>
                        </p:cTn>
                      </p:par>
                      <p:par>
                        <p:cTn id="183" fill="hold">
                          <p:stCondLst>
                            <p:cond delay="indefinite"/>
                          </p:stCondLst>
                          <p:childTnLst>
                            <p:par>
                              <p:cTn id="184" fill="hold">
                                <p:stCondLst>
                                  <p:cond delay="0"/>
                                </p:stCondLst>
                                <p:childTnLst>
                                  <p:par>
                                    <p:cTn id="185" presetID="42" presetClass="entr" presetSubtype="0" fill="hold" grpId="0" nodeType="clickEffect">
                                      <p:stCondLst>
                                        <p:cond delay="0"/>
                                      </p:stCondLst>
                                      <p:childTnLst>
                                        <p:set>
                                          <p:cBhvr>
                                            <p:cTn id="186" dur="1" fill="hold">
                                              <p:stCondLst>
                                                <p:cond delay="0"/>
                                              </p:stCondLst>
                                            </p:cTn>
                                            <p:tgtEl>
                                              <p:spTgt spid="43"/>
                                            </p:tgtEl>
                                            <p:attrNameLst>
                                              <p:attrName>style.visibility</p:attrName>
                                            </p:attrNameLst>
                                          </p:cBhvr>
                                          <p:to>
                                            <p:strVal val="visible"/>
                                          </p:to>
                                        </p:set>
                                        <p:animEffect transition="in" filter="fade">
                                          <p:cBhvr>
                                            <p:cTn id="187" dur="1000"/>
                                            <p:tgtEl>
                                              <p:spTgt spid="43"/>
                                            </p:tgtEl>
                                          </p:cBhvr>
                                        </p:animEffect>
                                        <p:anim calcmode="lin" valueType="num">
                                          <p:cBhvr>
                                            <p:cTn id="188" dur="1000" fill="hold"/>
                                            <p:tgtEl>
                                              <p:spTgt spid="43"/>
                                            </p:tgtEl>
                                            <p:attrNameLst>
                                              <p:attrName>ppt_x</p:attrName>
                                            </p:attrNameLst>
                                          </p:cBhvr>
                                          <p:tavLst>
                                            <p:tav tm="0">
                                              <p:val>
                                                <p:strVal val="#ppt_x"/>
                                              </p:val>
                                            </p:tav>
                                            <p:tav tm="100000">
                                              <p:val>
                                                <p:strVal val="#ppt_x"/>
                                              </p:val>
                                            </p:tav>
                                          </p:tavLst>
                                        </p:anim>
                                        <p:anim calcmode="lin" valueType="num">
                                          <p:cBhvr>
                                            <p:cTn id="189" dur="1000" fill="hold"/>
                                            <p:tgtEl>
                                              <p:spTgt spid="43"/>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500"/>
                                      </p:stCondLst>
                                      <p:childTnLst>
                                        <p:set>
                                          <p:cBhvr>
                                            <p:cTn id="191" dur="1" fill="hold">
                                              <p:stCondLst>
                                                <p:cond delay="0"/>
                                              </p:stCondLst>
                                            </p:cTn>
                                            <p:tgtEl>
                                              <p:spTgt spid="44"/>
                                            </p:tgtEl>
                                            <p:attrNameLst>
                                              <p:attrName>style.visibility</p:attrName>
                                            </p:attrNameLst>
                                          </p:cBhvr>
                                          <p:to>
                                            <p:strVal val="visible"/>
                                          </p:to>
                                        </p:set>
                                        <p:animEffect transition="in" filter="fade">
                                          <p:cBhvr>
                                            <p:cTn id="192" dur="1000"/>
                                            <p:tgtEl>
                                              <p:spTgt spid="44"/>
                                            </p:tgtEl>
                                          </p:cBhvr>
                                        </p:animEffect>
                                        <p:anim calcmode="lin" valueType="num">
                                          <p:cBhvr>
                                            <p:cTn id="193" dur="1000" fill="hold"/>
                                            <p:tgtEl>
                                              <p:spTgt spid="44"/>
                                            </p:tgtEl>
                                            <p:attrNameLst>
                                              <p:attrName>ppt_x</p:attrName>
                                            </p:attrNameLst>
                                          </p:cBhvr>
                                          <p:tavLst>
                                            <p:tav tm="0">
                                              <p:val>
                                                <p:strVal val="#ppt_x"/>
                                              </p:val>
                                            </p:tav>
                                            <p:tav tm="100000">
                                              <p:val>
                                                <p:strVal val="#ppt_x"/>
                                              </p:val>
                                            </p:tav>
                                          </p:tavLst>
                                        </p:anim>
                                        <p:anim calcmode="lin" valueType="num">
                                          <p:cBhvr>
                                            <p:cTn id="194" dur="1000" fill="hold"/>
                                            <p:tgtEl>
                                              <p:spTgt spid="44"/>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750"/>
                                      </p:stCondLst>
                                      <p:childTnLst>
                                        <p:set>
                                          <p:cBhvr>
                                            <p:cTn id="196" dur="1" fill="hold">
                                              <p:stCondLst>
                                                <p:cond delay="0"/>
                                              </p:stCondLst>
                                            </p:cTn>
                                            <p:tgtEl>
                                              <p:spTgt spid="45"/>
                                            </p:tgtEl>
                                            <p:attrNameLst>
                                              <p:attrName>style.visibility</p:attrName>
                                            </p:attrNameLst>
                                          </p:cBhvr>
                                          <p:to>
                                            <p:strVal val="visible"/>
                                          </p:to>
                                        </p:set>
                                        <p:animEffect transition="in" filter="fade">
                                          <p:cBhvr>
                                            <p:cTn id="197" dur="1000"/>
                                            <p:tgtEl>
                                              <p:spTgt spid="45"/>
                                            </p:tgtEl>
                                          </p:cBhvr>
                                        </p:animEffect>
                                        <p:anim calcmode="lin" valueType="num">
                                          <p:cBhvr>
                                            <p:cTn id="198" dur="1000" fill="hold"/>
                                            <p:tgtEl>
                                              <p:spTgt spid="45"/>
                                            </p:tgtEl>
                                            <p:attrNameLst>
                                              <p:attrName>ppt_x</p:attrName>
                                            </p:attrNameLst>
                                          </p:cBhvr>
                                          <p:tavLst>
                                            <p:tav tm="0">
                                              <p:val>
                                                <p:strVal val="#ppt_x"/>
                                              </p:val>
                                            </p:tav>
                                            <p:tav tm="100000">
                                              <p:val>
                                                <p:strVal val="#ppt_x"/>
                                              </p:val>
                                            </p:tav>
                                          </p:tavLst>
                                        </p:anim>
                                        <p:anim calcmode="lin" valueType="num">
                                          <p:cBhvr>
                                            <p:cTn id="199" dur="1000" fill="hold"/>
                                            <p:tgtEl>
                                              <p:spTgt spid="45"/>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1000"/>
                                      </p:stCondLst>
                                      <p:childTnLst>
                                        <p:set>
                                          <p:cBhvr>
                                            <p:cTn id="201" dur="1" fill="hold">
                                              <p:stCondLst>
                                                <p:cond delay="0"/>
                                              </p:stCondLst>
                                            </p:cTn>
                                            <p:tgtEl>
                                              <p:spTgt spid="46"/>
                                            </p:tgtEl>
                                            <p:attrNameLst>
                                              <p:attrName>style.visibility</p:attrName>
                                            </p:attrNameLst>
                                          </p:cBhvr>
                                          <p:to>
                                            <p:strVal val="visible"/>
                                          </p:to>
                                        </p:set>
                                        <p:animEffect transition="in" filter="fade">
                                          <p:cBhvr>
                                            <p:cTn id="202" dur="1000"/>
                                            <p:tgtEl>
                                              <p:spTgt spid="46"/>
                                            </p:tgtEl>
                                          </p:cBhvr>
                                        </p:animEffect>
                                        <p:anim calcmode="lin" valueType="num">
                                          <p:cBhvr>
                                            <p:cTn id="203" dur="1000" fill="hold"/>
                                            <p:tgtEl>
                                              <p:spTgt spid="46"/>
                                            </p:tgtEl>
                                            <p:attrNameLst>
                                              <p:attrName>ppt_x</p:attrName>
                                            </p:attrNameLst>
                                          </p:cBhvr>
                                          <p:tavLst>
                                            <p:tav tm="0">
                                              <p:val>
                                                <p:strVal val="#ppt_x"/>
                                              </p:val>
                                            </p:tav>
                                            <p:tav tm="100000">
                                              <p:val>
                                                <p:strVal val="#ppt_x"/>
                                              </p:val>
                                            </p:tav>
                                          </p:tavLst>
                                        </p:anim>
                                        <p:anim calcmode="lin" valueType="num">
                                          <p:cBhvr>
                                            <p:cTn id="204" dur="1000" fill="hold"/>
                                            <p:tgtEl>
                                              <p:spTgt spid="46"/>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1250"/>
                                      </p:stCondLst>
                                      <p:childTnLst>
                                        <p:set>
                                          <p:cBhvr>
                                            <p:cTn id="206" dur="1" fill="hold">
                                              <p:stCondLst>
                                                <p:cond delay="0"/>
                                              </p:stCondLst>
                                            </p:cTn>
                                            <p:tgtEl>
                                              <p:spTgt spid="47"/>
                                            </p:tgtEl>
                                            <p:attrNameLst>
                                              <p:attrName>style.visibility</p:attrName>
                                            </p:attrNameLst>
                                          </p:cBhvr>
                                          <p:to>
                                            <p:strVal val="visible"/>
                                          </p:to>
                                        </p:set>
                                        <p:animEffect transition="in" filter="fade">
                                          <p:cBhvr>
                                            <p:cTn id="207" dur="1000"/>
                                            <p:tgtEl>
                                              <p:spTgt spid="47"/>
                                            </p:tgtEl>
                                          </p:cBhvr>
                                        </p:animEffect>
                                        <p:anim calcmode="lin" valueType="num">
                                          <p:cBhvr>
                                            <p:cTn id="208" dur="1000" fill="hold"/>
                                            <p:tgtEl>
                                              <p:spTgt spid="47"/>
                                            </p:tgtEl>
                                            <p:attrNameLst>
                                              <p:attrName>ppt_x</p:attrName>
                                            </p:attrNameLst>
                                          </p:cBhvr>
                                          <p:tavLst>
                                            <p:tav tm="0">
                                              <p:val>
                                                <p:strVal val="#ppt_x"/>
                                              </p:val>
                                            </p:tav>
                                            <p:tav tm="100000">
                                              <p:val>
                                                <p:strVal val="#ppt_x"/>
                                              </p:val>
                                            </p:tav>
                                          </p:tavLst>
                                        </p:anim>
                                        <p:anim calcmode="lin" valueType="num">
                                          <p:cBhvr>
                                            <p:cTn id="20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uiExpand="1" build="p"/>
          <p:bldP spid="30" grpId="0" animBg="1"/>
          <p:bldP spid="30" grpId="1" animBg="1"/>
          <p:bldP spid="30" grpId="2" animBg="1"/>
          <p:bldP spid="30" grpId="3" animBg="1"/>
          <p:bldP spid="30" grpId="4" animBg="1"/>
          <p:bldP spid="30" grpId="5" animBg="1"/>
          <p:bldP spid="30" grpId="6" animBg="1"/>
          <p:bldP spid="31" grpId="0" animBg="1"/>
          <p:bldP spid="31" grpId="1" animBg="1"/>
          <p:bldP spid="31" grpId="2" animBg="1"/>
          <p:bldP spid="31" grpId="3" animBg="1"/>
          <p:bldP spid="31" grpId="4" animBg="1"/>
          <p:bldP spid="31" grpId="5" animBg="1"/>
          <p:bldP spid="31" grpId="6" animBg="1"/>
          <p:bldP spid="31" grpId="7" animBg="1"/>
          <p:bldP spid="32" grpId="0" animBg="1"/>
          <p:bldP spid="32" grpId="1" animBg="1"/>
          <p:bldP spid="32" grpId="2" animBg="1"/>
          <p:bldP spid="32" grpId="3" animBg="1"/>
          <p:bldP spid="32" grpId="4" animBg="1"/>
          <p:bldP spid="32" grpId="5" animBg="1"/>
          <p:bldP spid="32" grpId="6" animBg="1"/>
          <p:bldP spid="32" grpId="7" animBg="1"/>
          <p:bldP spid="33" grpId="0" animBg="1"/>
          <p:bldP spid="33" grpId="1" animBg="1"/>
          <p:bldP spid="34" grpId="0" animBg="1"/>
          <p:bldP spid="34" grpId="1" animBg="1"/>
          <p:bldP spid="43" grpId="0" animBg="1"/>
          <p:bldP spid="45" grpId="0"/>
          <p:bldP spid="47"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0"/>
          <p:cNvSpPr txBox="1">
            <a:spLocks noGrp="1"/>
          </p:cNvSpPr>
          <p:nvPr>
            <p:ph type="title"/>
          </p:nvPr>
        </p:nvSpPr>
        <p:spPr>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accent1"/>
              </a:buClr>
              <a:buSzPts val="6600"/>
              <a:buFont typeface="Arial"/>
              <a:buNone/>
            </a:pPr>
            <a:r>
              <a:rPr lang="zh-TW" sz="6600" dirty="0"/>
              <a:t>感</a:t>
            </a:r>
            <a:r>
              <a:rPr lang="zh-TW" altLang="en-US" sz="6600" dirty="0"/>
              <a:t>謝</a:t>
            </a:r>
            <a:r>
              <a:rPr lang="zh-TW" sz="6600" dirty="0"/>
              <a:t>聆聽</a:t>
            </a:r>
            <a:endParaRPr sz="6600" dirty="0"/>
          </a:p>
        </p:txBody>
      </p:sp>
      <p:cxnSp>
        <p:nvCxnSpPr>
          <p:cNvPr id="354" name="Google Shape;354;p20"/>
          <p:cNvCxnSpPr/>
          <p:nvPr/>
        </p:nvCxnSpPr>
        <p:spPr>
          <a:xfrm>
            <a:off x="695325" y="3273724"/>
            <a:ext cx="436789" cy="0"/>
          </a:xfrm>
          <a:prstGeom prst="straightConnector1">
            <a:avLst/>
          </a:prstGeom>
          <a:noFill/>
          <a:ln w="38100" cap="flat" cmpd="sng">
            <a:solidFill>
              <a:schemeClr val="accent1"/>
            </a:solidFill>
            <a:prstDash val="solid"/>
            <a:miter lim="800000"/>
            <a:headEnd type="none" w="sm" len="sm"/>
            <a:tailEnd type="none" w="sm" len="sm"/>
          </a:ln>
        </p:spPr>
      </p:cxnSp>
      <p:sp>
        <p:nvSpPr>
          <p:cNvPr id="356" name="Google Shape;356;p20"/>
          <p:cNvSpPr txBox="1"/>
          <p:nvPr/>
        </p:nvSpPr>
        <p:spPr>
          <a:xfrm>
            <a:off x="597853" y="4978552"/>
            <a:ext cx="2028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指導老師：許雯絞</a:t>
            </a:r>
            <a:endParaRPr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8" name="手繪多邊形: 圖案 17">
            <a:extLst>
              <a:ext uri="{FF2B5EF4-FFF2-40B4-BE49-F238E27FC236}">
                <a16:creationId xmlns:a16="http://schemas.microsoft.com/office/drawing/2014/main" id="{BB310268-DB59-BA57-2220-15F053C06AC3}"/>
              </a:ext>
            </a:extLst>
          </p:cNvPr>
          <p:cNvSpPr/>
          <p:nvPr/>
        </p:nvSpPr>
        <p:spPr>
          <a:xfrm>
            <a:off x="695324" y="2052857"/>
            <a:ext cx="2404098" cy="2142261"/>
          </a:xfrm>
          <a:custGeom>
            <a:avLst/>
            <a:gdLst>
              <a:gd name="connsiteX0" fmla="*/ 575050 w 1090049"/>
              <a:gd name="connsiteY0" fmla="*/ 971330 h 971329"/>
              <a:gd name="connsiteX1" fmla="*/ 97276 w 1090049"/>
              <a:gd name="connsiteY1" fmla="*/ 971330 h 971329"/>
              <a:gd name="connsiteX2" fmla="*/ 0 w 1090049"/>
              <a:gd name="connsiteY2" fmla="*/ 874054 h 971329"/>
              <a:gd name="connsiteX3" fmla="*/ 0 w 1090049"/>
              <a:gd name="connsiteY3" fmla="*/ 97276 h 971329"/>
              <a:gd name="connsiteX4" fmla="*/ 97276 w 1090049"/>
              <a:gd name="connsiteY4" fmla="*/ 0 h 971329"/>
              <a:gd name="connsiteX5" fmla="*/ 575007 w 1090049"/>
              <a:gd name="connsiteY5" fmla="*/ 0 h 971329"/>
              <a:gd name="connsiteX6" fmla="*/ 1090049 w 1090049"/>
              <a:gd name="connsiteY6" fmla="*/ 485643 h 971329"/>
              <a:gd name="connsiteX7" fmla="*/ 575050 w 1090049"/>
              <a:gd name="connsiteY7" fmla="*/ 971330 h 971329"/>
              <a:gd name="connsiteX8" fmla="*/ 194551 w 1090049"/>
              <a:gd name="connsiteY8" fmla="*/ 776778 h 971329"/>
              <a:gd name="connsiteX9" fmla="*/ 575007 w 1090049"/>
              <a:gd name="connsiteY9" fmla="*/ 776778 h 971329"/>
              <a:gd name="connsiteX10" fmla="*/ 895498 w 1090049"/>
              <a:gd name="connsiteY10" fmla="*/ 485686 h 971329"/>
              <a:gd name="connsiteX11" fmla="*/ 575007 w 1090049"/>
              <a:gd name="connsiteY11" fmla="*/ 194594 h 971329"/>
              <a:gd name="connsiteX12" fmla="*/ 194551 w 1090049"/>
              <a:gd name="connsiteY12" fmla="*/ 194594 h 971329"/>
              <a:gd name="connsiteX13" fmla="*/ 194551 w 1090049"/>
              <a:gd name="connsiteY13" fmla="*/ 776778 h 97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0049" h="971329">
                <a:moveTo>
                  <a:pt x="575050" y="971330"/>
                </a:moveTo>
                <a:lnTo>
                  <a:pt x="97276" y="971330"/>
                </a:lnTo>
                <a:lnTo>
                  <a:pt x="0" y="874054"/>
                </a:lnTo>
                <a:lnTo>
                  <a:pt x="0" y="97276"/>
                </a:lnTo>
                <a:lnTo>
                  <a:pt x="97276" y="0"/>
                </a:lnTo>
                <a:lnTo>
                  <a:pt x="575007" y="0"/>
                </a:lnTo>
                <a:cubicBezTo>
                  <a:pt x="859009" y="0"/>
                  <a:pt x="1090049" y="217854"/>
                  <a:pt x="1090049" y="485643"/>
                </a:cubicBezTo>
                <a:cubicBezTo>
                  <a:pt x="1090092" y="753475"/>
                  <a:pt x="859052" y="971330"/>
                  <a:pt x="575050" y="971330"/>
                </a:cubicBezTo>
                <a:close/>
                <a:moveTo>
                  <a:pt x="194551" y="776778"/>
                </a:moveTo>
                <a:lnTo>
                  <a:pt x="575007" y="776778"/>
                </a:lnTo>
                <a:cubicBezTo>
                  <a:pt x="751746" y="776778"/>
                  <a:pt x="895498" y="646170"/>
                  <a:pt x="895498" y="485686"/>
                </a:cubicBezTo>
                <a:cubicBezTo>
                  <a:pt x="895498" y="325160"/>
                  <a:pt x="751703" y="194594"/>
                  <a:pt x="575007" y="194594"/>
                </a:cubicBezTo>
                <a:lnTo>
                  <a:pt x="194551" y="194594"/>
                </a:lnTo>
                <a:lnTo>
                  <a:pt x="194551" y="776778"/>
                </a:lnTo>
                <a:close/>
              </a:path>
            </a:pathLst>
          </a:custGeom>
          <a:solidFill>
            <a:srgbClr val="DFA20A"/>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19" name="矩形 18">
            <a:extLst>
              <a:ext uri="{FF2B5EF4-FFF2-40B4-BE49-F238E27FC236}">
                <a16:creationId xmlns:a16="http://schemas.microsoft.com/office/drawing/2014/main" id="{6AD95927-9F4E-8BF2-00FF-B6DA6A684F30}"/>
              </a:ext>
            </a:extLst>
          </p:cNvPr>
          <p:cNvSpPr/>
          <p:nvPr/>
        </p:nvSpPr>
        <p:spPr>
          <a:xfrm>
            <a:off x="750636" y="3770803"/>
            <a:ext cx="1414274" cy="424313"/>
          </a:xfrm>
          <a:prstGeom prst="rect">
            <a:avLst/>
          </a:prstGeom>
          <a:solidFill>
            <a:srgbClr val="DFA2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Gen Jyuu Gothic Bold" panose="020B0602020203020207" pitchFamily="34" charset="-120"/>
            </a:endParaRPr>
          </a:p>
        </p:txBody>
      </p:sp>
      <p:sp>
        <p:nvSpPr>
          <p:cNvPr id="20" name="手繪多邊形: 圖案 19">
            <a:extLst>
              <a:ext uri="{FF2B5EF4-FFF2-40B4-BE49-F238E27FC236}">
                <a16:creationId xmlns:a16="http://schemas.microsoft.com/office/drawing/2014/main" id="{4C1C997D-095C-32ED-8055-6ECC8FE52E77}"/>
              </a:ext>
            </a:extLst>
          </p:cNvPr>
          <p:cNvSpPr/>
          <p:nvPr/>
        </p:nvSpPr>
        <p:spPr>
          <a:xfrm>
            <a:off x="695324" y="2267399"/>
            <a:ext cx="429081" cy="3006813"/>
          </a:xfrm>
          <a:custGeom>
            <a:avLst/>
            <a:gdLst>
              <a:gd name="connsiteX0" fmla="*/ 0 w 194551"/>
              <a:gd name="connsiteY0" fmla="*/ 0 h 1363328"/>
              <a:gd name="connsiteX1" fmla="*/ 194551 w 194551"/>
              <a:gd name="connsiteY1" fmla="*/ 0 h 1363328"/>
              <a:gd name="connsiteX2" fmla="*/ 194551 w 194551"/>
              <a:gd name="connsiteY2" fmla="*/ 1363329 h 1363328"/>
              <a:gd name="connsiteX3" fmla="*/ 0 w 194551"/>
              <a:gd name="connsiteY3" fmla="*/ 1363329 h 1363328"/>
            </a:gdLst>
            <a:ahLst/>
            <a:cxnLst>
              <a:cxn ang="0">
                <a:pos x="connsiteX0" y="connsiteY0"/>
              </a:cxn>
              <a:cxn ang="0">
                <a:pos x="connsiteX1" y="connsiteY1"/>
              </a:cxn>
              <a:cxn ang="0">
                <a:pos x="connsiteX2" y="connsiteY2"/>
              </a:cxn>
              <a:cxn ang="0">
                <a:pos x="connsiteX3" y="connsiteY3"/>
              </a:cxn>
            </a:cxnLst>
            <a:rect l="l" t="t" r="r" b="b"/>
            <a:pathLst>
              <a:path w="194551" h="1363328">
                <a:moveTo>
                  <a:pt x="0" y="0"/>
                </a:moveTo>
                <a:lnTo>
                  <a:pt x="194551" y="0"/>
                </a:lnTo>
                <a:lnTo>
                  <a:pt x="194551" y="1363329"/>
                </a:lnTo>
                <a:lnTo>
                  <a:pt x="0" y="1363329"/>
                </a:lnTo>
                <a:close/>
              </a:path>
            </a:pathLst>
          </a:custGeom>
          <a:solidFill>
            <a:srgbClr val="DF8200"/>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1" name="手繪多邊形: 圖案 20">
            <a:extLst>
              <a:ext uri="{FF2B5EF4-FFF2-40B4-BE49-F238E27FC236}">
                <a16:creationId xmlns:a16="http://schemas.microsoft.com/office/drawing/2014/main" id="{96838793-843A-F7DA-6D41-FD853EBD7CD8}"/>
              </a:ext>
            </a:extLst>
          </p:cNvPr>
          <p:cNvSpPr/>
          <p:nvPr/>
        </p:nvSpPr>
        <p:spPr>
          <a:xfrm>
            <a:off x="697898" y="2267399"/>
            <a:ext cx="2404098" cy="3006813"/>
          </a:xfrm>
          <a:custGeom>
            <a:avLst/>
            <a:gdLst>
              <a:gd name="connsiteX0" fmla="*/ 1090049 w 1090049"/>
              <a:gd name="connsiteY0" fmla="*/ 1363329 h 1363328"/>
              <a:gd name="connsiteX1" fmla="*/ 865537 w 1090049"/>
              <a:gd name="connsiteY1" fmla="*/ 1363329 h 1363328"/>
              <a:gd name="connsiteX2" fmla="*/ 0 w 1090049"/>
              <a:gd name="connsiteY2" fmla="*/ 0 h 1363328"/>
              <a:gd name="connsiteX3" fmla="*/ 225679 w 1090049"/>
              <a:gd name="connsiteY3" fmla="*/ 0 h 1363328"/>
            </a:gdLst>
            <a:ahLst/>
            <a:cxnLst>
              <a:cxn ang="0">
                <a:pos x="connsiteX0" y="connsiteY0"/>
              </a:cxn>
              <a:cxn ang="0">
                <a:pos x="connsiteX1" y="connsiteY1"/>
              </a:cxn>
              <a:cxn ang="0">
                <a:pos x="connsiteX2" y="connsiteY2"/>
              </a:cxn>
              <a:cxn ang="0">
                <a:pos x="connsiteX3" y="connsiteY3"/>
              </a:cxn>
            </a:cxnLst>
            <a:rect l="l" t="t" r="r" b="b"/>
            <a:pathLst>
              <a:path w="1090049" h="1363328">
                <a:moveTo>
                  <a:pt x="1090049" y="1363329"/>
                </a:moveTo>
                <a:lnTo>
                  <a:pt x="865537" y="1363329"/>
                </a:lnTo>
                <a:lnTo>
                  <a:pt x="0" y="0"/>
                </a:lnTo>
                <a:lnTo>
                  <a:pt x="225679" y="0"/>
                </a:lnTo>
                <a:close/>
              </a:path>
            </a:pathLst>
          </a:custGeom>
          <a:solidFill>
            <a:srgbClr val="DFA20A"/>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22" name="手繪多邊形: 圖案 21">
            <a:extLst>
              <a:ext uri="{FF2B5EF4-FFF2-40B4-BE49-F238E27FC236}">
                <a16:creationId xmlns:a16="http://schemas.microsoft.com/office/drawing/2014/main" id="{D5E8DD59-6045-6EF3-32F0-B15E523C53F1}"/>
              </a:ext>
            </a:extLst>
          </p:cNvPr>
          <p:cNvSpPr/>
          <p:nvPr/>
        </p:nvSpPr>
        <p:spPr>
          <a:xfrm>
            <a:off x="891082" y="3594692"/>
            <a:ext cx="2210914" cy="1679520"/>
          </a:xfrm>
          <a:custGeom>
            <a:avLst/>
            <a:gdLst>
              <a:gd name="connsiteX0" fmla="*/ 1002458 w 1002457"/>
              <a:gd name="connsiteY0" fmla="*/ 761517 h 761516"/>
              <a:gd name="connsiteX1" fmla="*/ 679373 w 1002457"/>
              <a:gd name="connsiteY1" fmla="*/ 761517 h 761516"/>
              <a:gd name="connsiteX2" fmla="*/ 0 w 1002457"/>
              <a:gd name="connsiteY2" fmla="*/ 240422 h 761516"/>
              <a:gd name="connsiteX3" fmla="*/ 0 w 1002457"/>
              <a:gd name="connsiteY3" fmla="*/ 0 h 761516"/>
            </a:gdLst>
            <a:ahLst/>
            <a:cxnLst>
              <a:cxn ang="0">
                <a:pos x="connsiteX0" y="connsiteY0"/>
              </a:cxn>
              <a:cxn ang="0">
                <a:pos x="connsiteX1" y="connsiteY1"/>
              </a:cxn>
              <a:cxn ang="0">
                <a:pos x="connsiteX2" y="connsiteY2"/>
              </a:cxn>
              <a:cxn ang="0">
                <a:pos x="connsiteX3" y="connsiteY3"/>
              </a:cxn>
            </a:cxnLst>
            <a:rect l="l" t="t" r="r" b="b"/>
            <a:pathLst>
              <a:path w="1002457" h="761516">
                <a:moveTo>
                  <a:pt x="1002458" y="761517"/>
                </a:moveTo>
                <a:lnTo>
                  <a:pt x="679373" y="761517"/>
                </a:lnTo>
                <a:lnTo>
                  <a:pt x="0" y="240422"/>
                </a:lnTo>
                <a:lnTo>
                  <a:pt x="0" y="0"/>
                </a:lnTo>
                <a:close/>
              </a:path>
            </a:pathLst>
          </a:custGeom>
          <a:solidFill>
            <a:srgbClr val="DF8200"/>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24" name="Google Shape;102;p1">
            <a:extLst>
              <a:ext uri="{FF2B5EF4-FFF2-40B4-BE49-F238E27FC236}">
                <a16:creationId xmlns:a16="http://schemas.microsoft.com/office/drawing/2014/main" id="{4A01B3C4-B750-0298-C31D-0B80BD25D555}"/>
              </a:ext>
            </a:extLst>
          </p:cNvPr>
          <p:cNvCxnSpPr/>
          <p:nvPr/>
        </p:nvCxnSpPr>
        <p:spPr>
          <a:xfrm>
            <a:off x="4866460" y="3588154"/>
            <a:ext cx="5818187" cy="0"/>
          </a:xfrm>
          <a:prstGeom prst="straightConnector1">
            <a:avLst/>
          </a:prstGeom>
          <a:noFill/>
          <a:ln w="38100" cap="flat" cmpd="sng">
            <a:solidFill>
              <a:schemeClr val="accent1"/>
            </a:solidFill>
            <a:prstDash val="solid"/>
            <a:miter lim="800000"/>
            <a:headEnd type="none" w="sm" len="sm"/>
            <a:tailEnd type="none" w="sm" len="sm"/>
          </a:ln>
        </p:spPr>
      </p:cxnSp>
      <p:sp>
        <p:nvSpPr>
          <p:cNvPr id="25" name="Google Shape;104;p1">
            <a:extLst>
              <a:ext uri="{FF2B5EF4-FFF2-40B4-BE49-F238E27FC236}">
                <a16:creationId xmlns:a16="http://schemas.microsoft.com/office/drawing/2014/main" id="{13738221-61B7-9156-AAE7-0EB3621321DE}"/>
              </a:ext>
            </a:extLst>
          </p:cNvPr>
          <p:cNvSpPr txBox="1"/>
          <p:nvPr/>
        </p:nvSpPr>
        <p:spPr>
          <a:xfrm>
            <a:off x="4767170" y="4350923"/>
            <a:ext cx="20288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指導老師：許雯絞</a:t>
            </a:r>
            <a:endParaRPr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6" name="Google Shape;105;p1">
            <a:extLst>
              <a:ext uri="{FF2B5EF4-FFF2-40B4-BE49-F238E27FC236}">
                <a16:creationId xmlns:a16="http://schemas.microsoft.com/office/drawing/2014/main" id="{6859C7ED-4293-2272-ACA1-889A36461B09}"/>
              </a:ext>
            </a:extLst>
          </p:cNvPr>
          <p:cNvSpPr txBox="1"/>
          <p:nvPr/>
        </p:nvSpPr>
        <p:spPr>
          <a:xfrm>
            <a:off x="6795994" y="4350923"/>
            <a:ext cx="2964825" cy="92328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組員：1110734004 張郁梅</a:t>
            </a:r>
            <a:endParaRPr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r" rtl="0">
              <a:spcBef>
                <a:spcPts val="0"/>
              </a:spcBef>
              <a:spcAft>
                <a:spcPts val="0"/>
              </a:spcAft>
              <a:buNone/>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          1110734007 陳怡婕</a:t>
            </a:r>
            <a:endParaRPr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0" marR="0" lvl="0" indent="0" algn="r" rtl="0">
              <a:spcBef>
                <a:spcPts val="0"/>
              </a:spcBef>
              <a:spcAft>
                <a:spcPts val="0"/>
              </a:spcAft>
              <a:buNone/>
            </a:pPr>
            <a:r>
              <a:rPr lang="zh-TW"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          1110734008 陳宥蓁</a:t>
            </a:r>
            <a:endParaRPr sz="18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7" name="Google Shape;355;p20">
            <a:extLst>
              <a:ext uri="{FF2B5EF4-FFF2-40B4-BE49-F238E27FC236}">
                <a16:creationId xmlns:a16="http://schemas.microsoft.com/office/drawing/2014/main" id="{48428010-CCF6-40E7-225A-2CE2F93C7975}"/>
              </a:ext>
            </a:extLst>
          </p:cNvPr>
          <p:cNvSpPr txBox="1"/>
          <p:nvPr/>
        </p:nvSpPr>
        <p:spPr>
          <a:xfrm>
            <a:off x="4759449" y="3700042"/>
            <a:ext cx="3812958"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報告組別</a:t>
            </a:r>
            <a:r>
              <a:rPr lang="zh-TW" altLang="en-US" sz="20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rPr>
              <a:t>∕</a:t>
            </a:r>
            <a:r>
              <a:rPr lang="zh-TW" sz="20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第三組</a:t>
            </a:r>
            <a:endParaRPr sz="2000" dirty="0">
              <a:solidFill>
                <a:schemeClr val="dk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8" name="Google Shape;354;p20">
            <a:extLst>
              <a:ext uri="{FF2B5EF4-FFF2-40B4-BE49-F238E27FC236}">
                <a16:creationId xmlns:a16="http://schemas.microsoft.com/office/drawing/2014/main" id="{C51F01D3-1197-1525-ED45-DFE4B0E617D0}"/>
              </a:ext>
            </a:extLst>
          </p:cNvPr>
          <p:cNvCxnSpPr/>
          <p:nvPr/>
        </p:nvCxnSpPr>
        <p:spPr>
          <a:xfrm>
            <a:off x="-2743330" y="3273724"/>
            <a:ext cx="436789" cy="0"/>
          </a:xfrm>
          <a:prstGeom prst="straightConnector1">
            <a:avLst/>
          </a:prstGeom>
          <a:noFill/>
          <a:ln w="38100" cap="flat" cmpd="sng">
            <a:solidFill>
              <a:schemeClr val="accent1"/>
            </a:solidFill>
            <a:prstDash val="solid"/>
            <a:miter lim="800000"/>
            <a:headEnd type="none" w="sm" len="sm"/>
            <a:tailEnd type="none" w="sm" len="sm"/>
          </a:ln>
        </p:spPr>
      </p:cxnSp>
      <p:sp>
        <p:nvSpPr>
          <p:cNvPr id="50" name="手繪多邊形: 圖案 49">
            <a:extLst>
              <a:ext uri="{FF2B5EF4-FFF2-40B4-BE49-F238E27FC236}">
                <a16:creationId xmlns:a16="http://schemas.microsoft.com/office/drawing/2014/main" id="{DE4A01CC-80CE-AF7E-3551-EFE13D0B2055}"/>
              </a:ext>
            </a:extLst>
          </p:cNvPr>
          <p:cNvSpPr/>
          <p:nvPr/>
        </p:nvSpPr>
        <p:spPr>
          <a:xfrm>
            <a:off x="-2740756" y="2267399"/>
            <a:ext cx="633815" cy="671802"/>
          </a:xfrm>
          <a:custGeom>
            <a:avLst/>
            <a:gdLst>
              <a:gd name="connsiteX0" fmla="*/ 0 w 633815"/>
              <a:gd name="connsiteY0" fmla="*/ 0 h 671802"/>
              <a:gd name="connsiteX1" fmla="*/ 497734 w 633815"/>
              <a:gd name="connsiteY1" fmla="*/ 0 h 671802"/>
              <a:gd name="connsiteX2" fmla="*/ 633815 w 633815"/>
              <a:gd name="connsiteY2" fmla="*/ 214634 h 671802"/>
              <a:gd name="connsiteX3" fmla="*/ 426507 w 633815"/>
              <a:gd name="connsiteY3" fmla="*/ 214634 h 671802"/>
              <a:gd name="connsiteX4" fmla="*/ 426507 w 633815"/>
              <a:gd name="connsiteY4" fmla="*/ 671802 h 671802"/>
              <a:gd name="connsiteX5" fmla="*/ 0 w 633815"/>
              <a:gd name="connsiteY5" fmla="*/ 0 h 67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815" h="671802">
                <a:moveTo>
                  <a:pt x="0" y="0"/>
                </a:moveTo>
                <a:lnTo>
                  <a:pt x="497734" y="0"/>
                </a:lnTo>
                <a:lnTo>
                  <a:pt x="633815" y="214634"/>
                </a:lnTo>
                <a:lnTo>
                  <a:pt x="426507" y="214634"/>
                </a:lnTo>
                <a:lnTo>
                  <a:pt x="426507" y="671802"/>
                </a:lnTo>
                <a:lnTo>
                  <a:pt x="0" y="0"/>
                </a:lnTo>
                <a:close/>
              </a:path>
            </a:pathLst>
          </a:custGeom>
          <a:solidFill>
            <a:srgbClr val="DFA20A"/>
          </a:solidFill>
          <a:ln w="4323" cap="flat">
            <a:noFill/>
            <a:prstDash val="solid"/>
            <a:miter/>
          </a:ln>
        </p:spPr>
        <p:txBody>
          <a:bodyPr wrap="square" rtlCol="0" anchor="ctr">
            <a:noAutofit/>
          </a:bodyP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49" name="手繪多邊形: 圖案 48">
            <a:extLst>
              <a:ext uri="{FF2B5EF4-FFF2-40B4-BE49-F238E27FC236}">
                <a16:creationId xmlns:a16="http://schemas.microsoft.com/office/drawing/2014/main" id="{8291B53A-EF84-DFD2-F2D4-19FEFE5705E1}"/>
              </a:ext>
            </a:extLst>
          </p:cNvPr>
          <p:cNvSpPr/>
          <p:nvPr/>
        </p:nvSpPr>
        <p:spPr>
          <a:xfrm>
            <a:off x="-2106942" y="2482033"/>
            <a:ext cx="1338628" cy="1263334"/>
          </a:xfrm>
          <a:custGeom>
            <a:avLst/>
            <a:gdLst>
              <a:gd name="connsiteX0" fmla="*/ 0 w 1338628"/>
              <a:gd name="connsiteY0" fmla="*/ 0 h 1263334"/>
              <a:gd name="connsiteX1" fmla="*/ 631786 w 1338628"/>
              <a:gd name="connsiteY1" fmla="*/ 0 h 1263334"/>
              <a:gd name="connsiteX2" fmla="*/ 1338628 w 1338628"/>
              <a:gd name="connsiteY2" fmla="*/ 642002 h 1263334"/>
              <a:gd name="connsiteX3" fmla="*/ 906676 w 1338628"/>
              <a:gd name="connsiteY3" fmla="*/ 1233465 h 1263334"/>
              <a:gd name="connsiteX4" fmla="*/ 800972 w 1338628"/>
              <a:gd name="connsiteY4" fmla="*/ 1263334 h 1263334"/>
              <a:gd name="connsiteX5" fmla="*/ 0 w 1338628"/>
              <a:gd name="connsiteY5" fmla="*/ 0 h 126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8628" h="1263334">
                <a:moveTo>
                  <a:pt x="0" y="0"/>
                </a:moveTo>
                <a:lnTo>
                  <a:pt x="631786" y="0"/>
                </a:lnTo>
                <a:cubicBezTo>
                  <a:pt x="1021488" y="0"/>
                  <a:pt x="1338628" y="287963"/>
                  <a:pt x="1338628" y="642002"/>
                </a:cubicBezTo>
                <a:cubicBezTo>
                  <a:pt x="1338628" y="907462"/>
                  <a:pt x="1160290" y="1135858"/>
                  <a:pt x="906676" y="1233465"/>
                </a:cubicBezTo>
                <a:lnTo>
                  <a:pt x="800972" y="1263334"/>
                </a:lnTo>
                <a:lnTo>
                  <a:pt x="0" y="0"/>
                </a:lnTo>
                <a:close/>
              </a:path>
            </a:pathLst>
          </a:custGeom>
          <a:solidFill>
            <a:srgbClr val="DFA20A"/>
          </a:solidFill>
          <a:ln w="4323" cap="flat">
            <a:noFill/>
            <a:prstDash val="solid"/>
            <a:miter/>
          </a:ln>
        </p:spPr>
        <p:txBody>
          <a:bodyPr wrap="square" rtlCol="0" anchor="ctr">
            <a:noAutofit/>
          </a:bodyP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48" name="手繪多邊形: 圖案 47">
            <a:extLst>
              <a:ext uri="{FF2B5EF4-FFF2-40B4-BE49-F238E27FC236}">
                <a16:creationId xmlns:a16="http://schemas.microsoft.com/office/drawing/2014/main" id="{E02238E3-A287-C719-05F7-C887B0AF2F84}"/>
              </a:ext>
            </a:extLst>
          </p:cNvPr>
          <p:cNvSpPr/>
          <p:nvPr/>
        </p:nvSpPr>
        <p:spPr>
          <a:xfrm>
            <a:off x="-2314250" y="2939201"/>
            <a:ext cx="524934" cy="826836"/>
          </a:xfrm>
          <a:custGeom>
            <a:avLst/>
            <a:gdLst>
              <a:gd name="connsiteX0" fmla="*/ 0 w 524934"/>
              <a:gd name="connsiteY0" fmla="*/ 0 h 826836"/>
              <a:gd name="connsiteX1" fmla="*/ 524934 w 524934"/>
              <a:gd name="connsiteY1" fmla="*/ 826836 h 826836"/>
              <a:gd name="connsiteX2" fmla="*/ 0 w 524934"/>
              <a:gd name="connsiteY2" fmla="*/ 826836 h 826836"/>
              <a:gd name="connsiteX3" fmla="*/ 0 w 524934"/>
              <a:gd name="connsiteY3" fmla="*/ 0 h 826836"/>
            </a:gdLst>
            <a:ahLst/>
            <a:cxnLst>
              <a:cxn ang="0">
                <a:pos x="connsiteX0" y="connsiteY0"/>
              </a:cxn>
              <a:cxn ang="0">
                <a:pos x="connsiteX1" y="connsiteY1"/>
              </a:cxn>
              <a:cxn ang="0">
                <a:pos x="connsiteX2" y="connsiteY2"/>
              </a:cxn>
              <a:cxn ang="0">
                <a:pos x="connsiteX3" y="connsiteY3"/>
              </a:cxn>
            </a:cxnLst>
            <a:rect l="l" t="t" r="r" b="b"/>
            <a:pathLst>
              <a:path w="524934" h="826836">
                <a:moveTo>
                  <a:pt x="0" y="0"/>
                </a:moveTo>
                <a:lnTo>
                  <a:pt x="524934" y="826836"/>
                </a:lnTo>
                <a:lnTo>
                  <a:pt x="0" y="826836"/>
                </a:lnTo>
                <a:lnTo>
                  <a:pt x="0" y="0"/>
                </a:lnTo>
                <a:close/>
              </a:path>
            </a:pathLst>
          </a:custGeom>
          <a:solidFill>
            <a:srgbClr val="DFA20A"/>
          </a:solidFill>
          <a:ln w="4323" cap="flat">
            <a:noFill/>
            <a:prstDash val="solid"/>
            <a:miter/>
          </a:ln>
        </p:spPr>
        <p:txBody>
          <a:bodyPr wrap="square" rtlCol="0" anchor="ctr">
            <a:noAutofit/>
          </a:bodyP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47" name="手繪多邊形: 圖案 46">
            <a:extLst>
              <a:ext uri="{FF2B5EF4-FFF2-40B4-BE49-F238E27FC236}">
                <a16:creationId xmlns:a16="http://schemas.microsoft.com/office/drawing/2014/main" id="{CE5F87A7-0305-F8B1-AA2C-781108531636}"/>
              </a:ext>
            </a:extLst>
          </p:cNvPr>
          <p:cNvSpPr/>
          <p:nvPr/>
        </p:nvSpPr>
        <p:spPr>
          <a:xfrm>
            <a:off x="-1781705" y="3747268"/>
            <a:ext cx="715139" cy="449753"/>
          </a:xfrm>
          <a:custGeom>
            <a:avLst/>
            <a:gdLst>
              <a:gd name="connsiteX0" fmla="*/ 483346 w 722408"/>
              <a:gd name="connsiteY0" fmla="*/ 0 h 449753"/>
              <a:gd name="connsiteX1" fmla="*/ 722408 w 722408"/>
              <a:gd name="connsiteY1" fmla="*/ 377061 h 449753"/>
              <a:gd name="connsiteX2" fmla="*/ 651676 w 722408"/>
              <a:gd name="connsiteY2" fmla="*/ 401518 h 449753"/>
              <a:gd name="connsiteX3" fmla="*/ 314255 w 722408"/>
              <a:gd name="connsiteY3" fmla="*/ 449753 h 449753"/>
              <a:gd name="connsiteX4" fmla="*/ 272412 w 722408"/>
              <a:gd name="connsiteY4" fmla="*/ 449753 h 449753"/>
              <a:gd name="connsiteX5" fmla="*/ 0 w 722408"/>
              <a:gd name="connsiteY5" fmla="*/ 20670 h 449753"/>
              <a:gd name="connsiteX6" fmla="*/ 314160 w 722408"/>
              <a:gd name="connsiteY6" fmla="*/ 20670 h 449753"/>
              <a:gd name="connsiteX7" fmla="*/ 456446 w 722408"/>
              <a:gd name="connsiteY7" fmla="*/ 7601 h 449753"/>
              <a:gd name="connsiteX8" fmla="*/ 483346 w 722408"/>
              <a:gd name="connsiteY8" fmla="*/ 0 h 44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408" h="449753">
                <a:moveTo>
                  <a:pt x="483346" y="0"/>
                </a:moveTo>
                <a:lnTo>
                  <a:pt x="722408" y="377061"/>
                </a:lnTo>
                <a:lnTo>
                  <a:pt x="651676" y="401518"/>
                </a:lnTo>
                <a:cubicBezTo>
                  <a:pt x="545035" y="432861"/>
                  <a:pt x="431699" y="449753"/>
                  <a:pt x="314255" y="449753"/>
                </a:cubicBezTo>
                <a:lnTo>
                  <a:pt x="272412" y="449753"/>
                </a:lnTo>
                <a:lnTo>
                  <a:pt x="0" y="20670"/>
                </a:lnTo>
                <a:lnTo>
                  <a:pt x="314160" y="20670"/>
                </a:lnTo>
                <a:cubicBezTo>
                  <a:pt x="362885" y="20670"/>
                  <a:pt x="410473" y="16169"/>
                  <a:pt x="456446" y="7601"/>
                </a:cubicBezTo>
                <a:lnTo>
                  <a:pt x="483346" y="0"/>
                </a:lnTo>
                <a:close/>
              </a:path>
            </a:pathLst>
          </a:custGeom>
          <a:solidFill>
            <a:srgbClr val="DFA20A"/>
          </a:solidFill>
          <a:ln w="4323" cap="flat">
            <a:noFill/>
            <a:prstDash val="solid"/>
            <a:miter/>
          </a:ln>
        </p:spPr>
        <p:txBody>
          <a:bodyPr wrap="square" rtlCol="0" anchor="ctr">
            <a:noAutofit/>
          </a:bodyP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46" name="手繪多邊形: 圖案 45">
            <a:extLst>
              <a:ext uri="{FF2B5EF4-FFF2-40B4-BE49-F238E27FC236}">
                <a16:creationId xmlns:a16="http://schemas.microsoft.com/office/drawing/2014/main" id="{A53DA42B-E03F-44D2-B40F-476C68BC9056}"/>
              </a:ext>
            </a:extLst>
          </p:cNvPr>
          <p:cNvSpPr/>
          <p:nvPr/>
        </p:nvSpPr>
        <p:spPr>
          <a:xfrm>
            <a:off x="-2743331" y="2052857"/>
            <a:ext cx="2404098" cy="2142263"/>
          </a:xfrm>
          <a:custGeom>
            <a:avLst/>
            <a:gdLst>
              <a:gd name="connsiteX0" fmla="*/ 214542 w 2404098"/>
              <a:gd name="connsiteY0" fmla="*/ 0 h 2142263"/>
              <a:gd name="connsiteX1" fmla="*/ 1268175 w 2404098"/>
              <a:gd name="connsiteY1" fmla="*/ 0 h 2142263"/>
              <a:gd name="connsiteX2" fmla="*/ 2404098 w 2404098"/>
              <a:gd name="connsiteY2" fmla="*/ 1071083 h 2142263"/>
              <a:gd name="connsiteX3" fmla="*/ 1710004 w 2404098"/>
              <a:gd name="connsiteY3" fmla="*/ 2057959 h 2142263"/>
              <a:gd name="connsiteX4" fmla="*/ 1676423 w 2404098"/>
              <a:gd name="connsiteY4" fmla="*/ 2069571 h 2142263"/>
              <a:gd name="connsiteX5" fmla="*/ 1437361 w 2404098"/>
              <a:gd name="connsiteY5" fmla="*/ 1692510 h 2142263"/>
              <a:gd name="connsiteX6" fmla="*/ 1543065 w 2404098"/>
              <a:gd name="connsiteY6" fmla="*/ 1662641 h 2142263"/>
              <a:gd name="connsiteX7" fmla="*/ 1975017 w 2404098"/>
              <a:gd name="connsiteY7" fmla="*/ 1071178 h 2142263"/>
              <a:gd name="connsiteX8" fmla="*/ 1268175 w 2404098"/>
              <a:gd name="connsiteY8" fmla="*/ 429176 h 2142263"/>
              <a:gd name="connsiteX9" fmla="*/ 636389 w 2404098"/>
              <a:gd name="connsiteY9" fmla="*/ 429176 h 2142263"/>
              <a:gd name="connsiteX10" fmla="*/ 500308 w 2404098"/>
              <a:gd name="connsiteY10" fmla="*/ 214542 h 2142263"/>
              <a:gd name="connsiteX11" fmla="*/ 2574 w 2404098"/>
              <a:gd name="connsiteY11" fmla="*/ 214542 h 2142263"/>
              <a:gd name="connsiteX12" fmla="*/ 429081 w 2404098"/>
              <a:gd name="connsiteY12" fmla="*/ 886344 h 2142263"/>
              <a:gd name="connsiteX13" fmla="*/ 429081 w 2404098"/>
              <a:gd name="connsiteY13" fmla="*/ 1713180 h 2142263"/>
              <a:gd name="connsiteX14" fmla="*/ 954015 w 2404098"/>
              <a:gd name="connsiteY14" fmla="*/ 1713180 h 2142263"/>
              <a:gd name="connsiteX15" fmla="*/ 1226427 w 2404098"/>
              <a:gd name="connsiteY15" fmla="*/ 2142263 h 2142263"/>
              <a:gd name="connsiteX16" fmla="*/ 214542 w 2404098"/>
              <a:gd name="connsiteY16" fmla="*/ 2142263 h 2142263"/>
              <a:gd name="connsiteX17" fmla="*/ 0 w 2404098"/>
              <a:gd name="connsiteY17" fmla="*/ 1927722 h 2142263"/>
              <a:gd name="connsiteX18" fmla="*/ 0 w 2404098"/>
              <a:gd name="connsiteY18" fmla="*/ 214542 h 2142263"/>
              <a:gd name="connsiteX19" fmla="*/ 214542 w 2404098"/>
              <a:gd name="connsiteY19" fmla="*/ 0 h 214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04098" h="2142263">
                <a:moveTo>
                  <a:pt x="214542" y="0"/>
                </a:moveTo>
                <a:lnTo>
                  <a:pt x="1268175" y="0"/>
                </a:lnTo>
                <a:cubicBezTo>
                  <a:pt x="1894540" y="0"/>
                  <a:pt x="2404098" y="480476"/>
                  <a:pt x="2404098" y="1071083"/>
                </a:cubicBezTo>
                <a:cubicBezTo>
                  <a:pt x="2404169" y="1514110"/>
                  <a:pt x="2117561" y="1895135"/>
                  <a:pt x="1710004" y="2057959"/>
                </a:cubicBezTo>
                <a:lnTo>
                  <a:pt x="1676423" y="2069571"/>
                </a:lnTo>
                <a:lnTo>
                  <a:pt x="1437361" y="1692510"/>
                </a:lnTo>
                <a:lnTo>
                  <a:pt x="1543065" y="1662641"/>
                </a:lnTo>
                <a:cubicBezTo>
                  <a:pt x="1796679" y="1565034"/>
                  <a:pt x="1975017" y="1336638"/>
                  <a:pt x="1975017" y="1071178"/>
                </a:cubicBezTo>
                <a:cubicBezTo>
                  <a:pt x="1975017" y="717139"/>
                  <a:pt x="1657877" y="429176"/>
                  <a:pt x="1268175" y="429176"/>
                </a:cubicBezTo>
                <a:lnTo>
                  <a:pt x="636389" y="429176"/>
                </a:lnTo>
                <a:lnTo>
                  <a:pt x="500308" y="214542"/>
                </a:lnTo>
                <a:lnTo>
                  <a:pt x="2574" y="214542"/>
                </a:lnTo>
                <a:lnTo>
                  <a:pt x="429081" y="886344"/>
                </a:lnTo>
                <a:lnTo>
                  <a:pt x="429081" y="1713180"/>
                </a:lnTo>
                <a:lnTo>
                  <a:pt x="954015" y="1713180"/>
                </a:lnTo>
                <a:lnTo>
                  <a:pt x="1226427" y="2142263"/>
                </a:lnTo>
                <a:lnTo>
                  <a:pt x="214542" y="2142263"/>
                </a:lnTo>
                <a:lnTo>
                  <a:pt x="0" y="1927722"/>
                </a:lnTo>
                <a:lnTo>
                  <a:pt x="0" y="214542"/>
                </a:lnTo>
                <a:lnTo>
                  <a:pt x="214542" y="0"/>
                </a:lnTo>
                <a:close/>
              </a:path>
            </a:pathLst>
          </a:custGeom>
          <a:solidFill>
            <a:srgbClr val="DFA20A"/>
          </a:solidFill>
          <a:ln w="4323" cap="flat">
            <a:noFill/>
            <a:prstDash val="solid"/>
            <a:miter/>
          </a:ln>
        </p:spPr>
        <p:txBody>
          <a:bodyPr wrap="square" rtlCol="0" anchor="ctr">
            <a:noAutofit/>
          </a:bodyP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45" name="手繪多邊形: 圖案 44">
            <a:extLst>
              <a:ext uri="{FF2B5EF4-FFF2-40B4-BE49-F238E27FC236}">
                <a16:creationId xmlns:a16="http://schemas.microsoft.com/office/drawing/2014/main" id="{33D6F998-20AC-2DB8-900D-21B66446987D}"/>
              </a:ext>
            </a:extLst>
          </p:cNvPr>
          <p:cNvSpPr/>
          <p:nvPr/>
        </p:nvSpPr>
        <p:spPr>
          <a:xfrm>
            <a:off x="-2314250" y="2482033"/>
            <a:ext cx="1008280" cy="1284004"/>
          </a:xfrm>
          <a:custGeom>
            <a:avLst/>
            <a:gdLst>
              <a:gd name="connsiteX0" fmla="*/ 0 w 1008280"/>
              <a:gd name="connsiteY0" fmla="*/ 0 h 1284004"/>
              <a:gd name="connsiteX1" fmla="*/ 207308 w 1008280"/>
              <a:gd name="connsiteY1" fmla="*/ 0 h 1284004"/>
              <a:gd name="connsiteX2" fmla="*/ 1008280 w 1008280"/>
              <a:gd name="connsiteY2" fmla="*/ 1263334 h 1284004"/>
              <a:gd name="connsiteX3" fmla="*/ 981380 w 1008280"/>
              <a:gd name="connsiteY3" fmla="*/ 1270935 h 1284004"/>
              <a:gd name="connsiteX4" fmla="*/ 839094 w 1008280"/>
              <a:gd name="connsiteY4" fmla="*/ 1284004 h 1284004"/>
              <a:gd name="connsiteX5" fmla="*/ 524934 w 1008280"/>
              <a:gd name="connsiteY5" fmla="*/ 1284004 h 1284004"/>
              <a:gd name="connsiteX6" fmla="*/ 0 w 1008280"/>
              <a:gd name="connsiteY6" fmla="*/ 457168 h 1284004"/>
              <a:gd name="connsiteX7" fmla="*/ 0 w 1008280"/>
              <a:gd name="connsiteY7" fmla="*/ 0 h 12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8280" h="1284004">
                <a:moveTo>
                  <a:pt x="0" y="0"/>
                </a:moveTo>
                <a:lnTo>
                  <a:pt x="207308" y="0"/>
                </a:lnTo>
                <a:lnTo>
                  <a:pt x="1008280" y="1263334"/>
                </a:lnTo>
                <a:lnTo>
                  <a:pt x="981380" y="1270935"/>
                </a:lnTo>
                <a:cubicBezTo>
                  <a:pt x="935407" y="1279503"/>
                  <a:pt x="887819" y="1284004"/>
                  <a:pt x="839094" y="1284004"/>
                </a:cubicBezTo>
                <a:lnTo>
                  <a:pt x="524934" y="1284004"/>
                </a:lnTo>
                <a:lnTo>
                  <a:pt x="0" y="457168"/>
                </a:lnTo>
                <a:lnTo>
                  <a:pt x="0" y="0"/>
                </a:lnTo>
                <a:close/>
              </a:path>
            </a:pathLst>
          </a:custGeom>
          <a:solidFill>
            <a:srgbClr val="DFA20A"/>
          </a:solidFill>
          <a:ln w="4323" cap="flat">
            <a:noFill/>
            <a:prstDash val="solid"/>
            <a:miter/>
          </a:ln>
        </p:spPr>
        <p:txBody>
          <a:bodyPr wrap="square" rtlCol="0" anchor="ctr">
            <a:noAutofit/>
          </a:bodyP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1" name="矩形 30">
            <a:extLst>
              <a:ext uri="{FF2B5EF4-FFF2-40B4-BE49-F238E27FC236}">
                <a16:creationId xmlns:a16="http://schemas.microsoft.com/office/drawing/2014/main" id="{9D5A3C97-BEE8-2723-E7CE-7B83DE5AC9B1}"/>
              </a:ext>
            </a:extLst>
          </p:cNvPr>
          <p:cNvSpPr/>
          <p:nvPr/>
        </p:nvSpPr>
        <p:spPr>
          <a:xfrm>
            <a:off x="-2688019" y="3747268"/>
            <a:ext cx="1414274" cy="424313"/>
          </a:xfrm>
          <a:prstGeom prst="rect">
            <a:avLst/>
          </a:prstGeom>
          <a:solidFill>
            <a:srgbClr val="DFA2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Gen Jyuu Gothic Bold" panose="020B0602020203020207" pitchFamily="34" charset="-120"/>
            </a:endParaRPr>
          </a:p>
        </p:txBody>
      </p:sp>
      <p:sp>
        <p:nvSpPr>
          <p:cNvPr id="32" name="手繪多邊形: 圖案 31">
            <a:extLst>
              <a:ext uri="{FF2B5EF4-FFF2-40B4-BE49-F238E27FC236}">
                <a16:creationId xmlns:a16="http://schemas.microsoft.com/office/drawing/2014/main" id="{3156B7D1-7C5B-62A1-D6EB-804724B4BC2A}"/>
              </a:ext>
            </a:extLst>
          </p:cNvPr>
          <p:cNvSpPr/>
          <p:nvPr/>
        </p:nvSpPr>
        <p:spPr>
          <a:xfrm>
            <a:off x="-2743331" y="2267399"/>
            <a:ext cx="429081" cy="3006813"/>
          </a:xfrm>
          <a:custGeom>
            <a:avLst/>
            <a:gdLst>
              <a:gd name="connsiteX0" fmla="*/ 0 w 194551"/>
              <a:gd name="connsiteY0" fmla="*/ 0 h 1363328"/>
              <a:gd name="connsiteX1" fmla="*/ 194551 w 194551"/>
              <a:gd name="connsiteY1" fmla="*/ 0 h 1363328"/>
              <a:gd name="connsiteX2" fmla="*/ 194551 w 194551"/>
              <a:gd name="connsiteY2" fmla="*/ 1363329 h 1363328"/>
              <a:gd name="connsiteX3" fmla="*/ 0 w 194551"/>
              <a:gd name="connsiteY3" fmla="*/ 1363329 h 1363328"/>
            </a:gdLst>
            <a:ahLst/>
            <a:cxnLst>
              <a:cxn ang="0">
                <a:pos x="connsiteX0" y="connsiteY0"/>
              </a:cxn>
              <a:cxn ang="0">
                <a:pos x="connsiteX1" y="connsiteY1"/>
              </a:cxn>
              <a:cxn ang="0">
                <a:pos x="connsiteX2" y="connsiteY2"/>
              </a:cxn>
              <a:cxn ang="0">
                <a:pos x="connsiteX3" y="connsiteY3"/>
              </a:cxn>
            </a:cxnLst>
            <a:rect l="l" t="t" r="r" b="b"/>
            <a:pathLst>
              <a:path w="194551" h="1363328">
                <a:moveTo>
                  <a:pt x="0" y="0"/>
                </a:moveTo>
                <a:lnTo>
                  <a:pt x="194551" y="0"/>
                </a:lnTo>
                <a:lnTo>
                  <a:pt x="194551" y="1363329"/>
                </a:lnTo>
                <a:lnTo>
                  <a:pt x="0" y="1363329"/>
                </a:lnTo>
                <a:close/>
              </a:path>
            </a:pathLst>
          </a:custGeom>
          <a:solidFill>
            <a:srgbClr val="DF8200"/>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34" name="手繪多邊形: 圖案 33">
            <a:extLst>
              <a:ext uri="{FF2B5EF4-FFF2-40B4-BE49-F238E27FC236}">
                <a16:creationId xmlns:a16="http://schemas.microsoft.com/office/drawing/2014/main" id="{3BE82658-2942-2011-7B37-0E686BCD0032}"/>
              </a:ext>
            </a:extLst>
          </p:cNvPr>
          <p:cNvSpPr/>
          <p:nvPr/>
        </p:nvSpPr>
        <p:spPr>
          <a:xfrm>
            <a:off x="-2547573" y="3594692"/>
            <a:ext cx="2210914" cy="1679520"/>
          </a:xfrm>
          <a:custGeom>
            <a:avLst/>
            <a:gdLst>
              <a:gd name="connsiteX0" fmla="*/ 1002458 w 1002457"/>
              <a:gd name="connsiteY0" fmla="*/ 761517 h 761516"/>
              <a:gd name="connsiteX1" fmla="*/ 679373 w 1002457"/>
              <a:gd name="connsiteY1" fmla="*/ 761517 h 761516"/>
              <a:gd name="connsiteX2" fmla="*/ 0 w 1002457"/>
              <a:gd name="connsiteY2" fmla="*/ 240422 h 761516"/>
              <a:gd name="connsiteX3" fmla="*/ 0 w 1002457"/>
              <a:gd name="connsiteY3" fmla="*/ 0 h 761516"/>
            </a:gdLst>
            <a:ahLst/>
            <a:cxnLst>
              <a:cxn ang="0">
                <a:pos x="connsiteX0" y="connsiteY0"/>
              </a:cxn>
              <a:cxn ang="0">
                <a:pos x="connsiteX1" y="connsiteY1"/>
              </a:cxn>
              <a:cxn ang="0">
                <a:pos x="connsiteX2" y="connsiteY2"/>
              </a:cxn>
              <a:cxn ang="0">
                <a:pos x="connsiteX3" y="connsiteY3"/>
              </a:cxn>
            </a:cxnLst>
            <a:rect l="l" t="t" r="r" b="b"/>
            <a:pathLst>
              <a:path w="1002457" h="761516">
                <a:moveTo>
                  <a:pt x="1002458" y="761517"/>
                </a:moveTo>
                <a:lnTo>
                  <a:pt x="679373" y="761517"/>
                </a:lnTo>
                <a:lnTo>
                  <a:pt x="0" y="240422"/>
                </a:lnTo>
                <a:lnTo>
                  <a:pt x="0" y="0"/>
                </a:lnTo>
                <a:close/>
              </a:path>
            </a:pathLst>
          </a:custGeom>
          <a:solidFill>
            <a:srgbClr val="DF8200"/>
          </a:solidFill>
          <a:ln w="4323" cap="flat">
            <a:noFill/>
            <a:prstDash val="solid"/>
            <a:miter/>
          </a:ln>
        </p:spPr>
        <p:txBody>
          <a:bodyPr rtlCol="0" anchor="ct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
        <p:nvSpPr>
          <p:cNvPr id="51" name="手繪多邊形: 圖案 50">
            <a:extLst>
              <a:ext uri="{FF2B5EF4-FFF2-40B4-BE49-F238E27FC236}">
                <a16:creationId xmlns:a16="http://schemas.microsoft.com/office/drawing/2014/main" id="{D3D53D59-63AE-7530-DED8-C1078518F411}"/>
              </a:ext>
            </a:extLst>
          </p:cNvPr>
          <p:cNvSpPr/>
          <p:nvPr/>
        </p:nvSpPr>
        <p:spPr>
          <a:xfrm>
            <a:off x="-797965" y="6252120"/>
            <a:ext cx="734273" cy="449753"/>
          </a:xfrm>
          <a:custGeom>
            <a:avLst/>
            <a:gdLst>
              <a:gd name="connsiteX0" fmla="*/ 483346 w 722408"/>
              <a:gd name="connsiteY0" fmla="*/ 0 h 449753"/>
              <a:gd name="connsiteX1" fmla="*/ 722408 w 722408"/>
              <a:gd name="connsiteY1" fmla="*/ 377061 h 449753"/>
              <a:gd name="connsiteX2" fmla="*/ 651676 w 722408"/>
              <a:gd name="connsiteY2" fmla="*/ 401518 h 449753"/>
              <a:gd name="connsiteX3" fmla="*/ 314255 w 722408"/>
              <a:gd name="connsiteY3" fmla="*/ 449753 h 449753"/>
              <a:gd name="connsiteX4" fmla="*/ 272412 w 722408"/>
              <a:gd name="connsiteY4" fmla="*/ 449753 h 449753"/>
              <a:gd name="connsiteX5" fmla="*/ 0 w 722408"/>
              <a:gd name="connsiteY5" fmla="*/ 20670 h 449753"/>
              <a:gd name="connsiteX6" fmla="*/ 314160 w 722408"/>
              <a:gd name="connsiteY6" fmla="*/ 20670 h 449753"/>
              <a:gd name="connsiteX7" fmla="*/ 456446 w 722408"/>
              <a:gd name="connsiteY7" fmla="*/ 7601 h 449753"/>
              <a:gd name="connsiteX8" fmla="*/ 483346 w 722408"/>
              <a:gd name="connsiteY8" fmla="*/ 0 h 44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408" h="449753">
                <a:moveTo>
                  <a:pt x="483346" y="0"/>
                </a:moveTo>
                <a:lnTo>
                  <a:pt x="722408" y="377061"/>
                </a:lnTo>
                <a:lnTo>
                  <a:pt x="651676" y="401518"/>
                </a:lnTo>
                <a:cubicBezTo>
                  <a:pt x="545035" y="432861"/>
                  <a:pt x="431699" y="449753"/>
                  <a:pt x="314255" y="449753"/>
                </a:cubicBezTo>
                <a:lnTo>
                  <a:pt x="272412" y="449753"/>
                </a:lnTo>
                <a:lnTo>
                  <a:pt x="0" y="20670"/>
                </a:lnTo>
                <a:lnTo>
                  <a:pt x="314160" y="20670"/>
                </a:lnTo>
                <a:cubicBezTo>
                  <a:pt x="362885" y="20670"/>
                  <a:pt x="410473" y="16169"/>
                  <a:pt x="456446" y="7601"/>
                </a:cubicBezTo>
                <a:lnTo>
                  <a:pt x="483346" y="0"/>
                </a:lnTo>
                <a:close/>
              </a:path>
            </a:pathLst>
          </a:custGeom>
          <a:solidFill>
            <a:srgbClr val="DFA20A"/>
          </a:solidFill>
          <a:ln w="4323" cap="flat">
            <a:noFill/>
            <a:prstDash val="solid"/>
            <a:miter/>
          </a:ln>
        </p:spPr>
        <p:txBody>
          <a:bodyPr wrap="square" rtlCol="0" anchor="ctr">
            <a:noAutofit/>
          </a:bodyPr>
          <a:lstStyle/>
          <a:p>
            <a:endParaRPr lang="zh-TW" altLang="en-US"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375" autoRev="1" fill="remove"/>
                                        <p:tgtEl>
                                          <p:spTgt spid="18"/>
                                        </p:tgtEl>
                                        <p:attrNameLst>
                                          <p:attrName>style.color</p:attrName>
                                        </p:attrNameLst>
                                      </p:cBhvr>
                                      <p:to>
                                        <a:schemeClr val="bg1"/>
                                      </p:to>
                                    </p:animClr>
                                    <p:animClr clrSpc="rgb" dir="cw">
                                      <p:cBhvr>
                                        <p:cTn id="7" dur="375" autoRev="1" fill="remove"/>
                                        <p:tgtEl>
                                          <p:spTgt spid="18"/>
                                        </p:tgtEl>
                                        <p:attrNameLst>
                                          <p:attrName>fillcolor</p:attrName>
                                        </p:attrNameLst>
                                      </p:cBhvr>
                                      <p:to>
                                        <a:schemeClr val="bg1"/>
                                      </p:to>
                                    </p:animClr>
                                    <p:set>
                                      <p:cBhvr>
                                        <p:cTn id="8" dur="375" autoRev="1" fill="remove"/>
                                        <p:tgtEl>
                                          <p:spTgt spid="18"/>
                                        </p:tgtEl>
                                        <p:attrNameLst>
                                          <p:attrName>fill.type</p:attrName>
                                        </p:attrNameLst>
                                      </p:cBhvr>
                                      <p:to>
                                        <p:strVal val="solid"/>
                                      </p:to>
                                    </p:set>
                                    <p:set>
                                      <p:cBhvr>
                                        <p:cTn id="9" dur="375" autoRev="1" fill="remove"/>
                                        <p:tgtEl>
                                          <p:spTgt spid="18"/>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375" autoRev="1" fill="remove"/>
                                        <p:tgtEl>
                                          <p:spTgt spid="20"/>
                                        </p:tgtEl>
                                        <p:attrNameLst>
                                          <p:attrName>style.color</p:attrName>
                                        </p:attrNameLst>
                                      </p:cBhvr>
                                      <p:to>
                                        <a:schemeClr val="bg1"/>
                                      </p:to>
                                    </p:animClr>
                                    <p:animClr clrSpc="rgb" dir="cw">
                                      <p:cBhvr>
                                        <p:cTn id="12" dur="375" autoRev="1" fill="remove"/>
                                        <p:tgtEl>
                                          <p:spTgt spid="20"/>
                                        </p:tgtEl>
                                        <p:attrNameLst>
                                          <p:attrName>fillcolor</p:attrName>
                                        </p:attrNameLst>
                                      </p:cBhvr>
                                      <p:to>
                                        <a:schemeClr val="bg1"/>
                                      </p:to>
                                    </p:animClr>
                                    <p:set>
                                      <p:cBhvr>
                                        <p:cTn id="13" dur="375" autoRev="1" fill="remove"/>
                                        <p:tgtEl>
                                          <p:spTgt spid="20"/>
                                        </p:tgtEl>
                                        <p:attrNameLst>
                                          <p:attrName>fill.type</p:attrName>
                                        </p:attrNameLst>
                                      </p:cBhvr>
                                      <p:to>
                                        <p:strVal val="solid"/>
                                      </p:to>
                                    </p:set>
                                    <p:set>
                                      <p:cBhvr>
                                        <p:cTn id="14" dur="375" autoRev="1" fill="remove"/>
                                        <p:tgtEl>
                                          <p:spTgt spid="20"/>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375" autoRev="1" fill="remove"/>
                                        <p:tgtEl>
                                          <p:spTgt spid="22"/>
                                        </p:tgtEl>
                                        <p:attrNameLst>
                                          <p:attrName>style.color</p:attrName>
                                        </p:attrNameLst>
                                      </p:cBhvr>
                                      <p:to>
                                        <a:schemeClr val="bg1"/>
                                      </p:to>
                                    </p:animClr>
                                    <p:animClr clrSpc="rgb" dir="cw">
                                      <p:cBhvr>
                                        <p:cTn id="17" dur="375" autoRev="1" fill="remove"/>
                                        <p:tgtEl>
                                          <p:spTgt spid="22"/>
                                        </p:tgtEl>
                                        <p:attrNameLst>
                                          <p:attrName>fillcolor</p:attrName>
                                        </p:attrNameLst>
                                      </p:cBhvr>
                                      <p:to>
                                        <a:schemeClr val="bg1"/>
                                      </p:to>
                                    </p:animClr>
                                    <p:set>
                                      <p:cBhvr>
                                        <p:cTn id="18" dur="375" autoRev="1" fill="remove"/>
                                        <p:tgtEl>
                                          <p:spTgt spid="22"/>
                                        </p:tgtEl>
                                        <p:attrNameLst>
                                          <p:attrName>fill.type</p:attrName>
                                        </p:attrNameLst>
                                      </p:cBhvr>
                                      <p:to>
                                        <p:strVal val="solid"/>
                                      </p:to>
                                    </p:set>
                                    <p:set>
                                      <p:cBhvr>
                                        <p:cTn id="19" dur="375" autoRev="1" fill="remove"/>
                                        <p:tgtEl>
                                          <p:spTgt spid="22"/>
                                        </p:tgtEl>
                                        <p:attrNameLst>
                                          <p:attrName>fill.on</p:attrName>
                                        </p:attrNameLst>
                                      </p:cBhvr>
                                      <p:to>
                                        <p:strVal val="true"/>
                                      </p:to>
                                    </p:set>
                                  </p:childTnLst>
                                </p:cTn>
                              </p:par>
                              <p:par>
                                <p:cTn id="20" presetID="27" presetClass="emph" presetSubtype="0" fill="remove" grpId="2" nodeType="withEffect">
                                  <p:stCondLst>
                                    <p:cond delay="0"/>
                                  </p:stCondLst>
                                  <p:childTnLst>
                                    <p:animClr clrSpc="rgb" dir="cw">
                                      <p:cBhvr override="childStyle">
                                        <p:cTn id="21" dur="375" autoRev="1" fill="remove"/>
                                        <p:tgtEl>
                                          <p:spTgt spid="19"/>
                                        </p:tgtEl>
                                        <p:attrNameLst>
                                          <p:attrName>style.color</p:attrName>
                                        </p:attrNameLst>
                                      </p:cBhvr>
                                      <p:to>
                                        <a:schemeClr val="bg1"/>
                                      </p:to>
                                    </p:animClr>
                                    <p:animClr clrSpc="rgb" dir="cw">
                                      <p:cBhvr>
                                        <p:cTn id="22" dur="375" autoRev="1" fill="remove"/>
                                        <p:tgtEl>
                                          <p:spTgt spid="19"/>
                                        </p:tgtEl>
                                        <p:attrNameLst>
                                          <p:attrName>fillcolor</p:attrName>
                                        </p:attrNameLst>
                                      </p:cBhvr>
                                      <p:to>
                                        <a:schemeClr val="bg1"/>
                                      </p:to>
                                    </p:animClr>
                                    <p:set>
                                      <p:cBhvr>
                                        <p:cTn id="23" dur="375" autoRev="1" fill="remove"/>
                                        <p:tgtEl>
                                          <p:spTgt spid="19"/>
                                        </p:tgtEl>
                                        <p:attrNameLst>
                                          <p:attrName>fill.type</p:attrName>
                                        </p:attrNameLst>
                                      </p:cBhvr>
                                      <p:to>
                                        <p:strVal val="solid"/>
                                      </p:to>
                                    </p:set>
                                    <p:set>
                                      <p:cBhvr>
                                        <p:cTn id="24" dur="375" autoRev="1" fill="remove"/>
                                        <p:tgtEl>
                                          <p:spTgt spid="19"/>
                                        </p:tgtEl>
                                        <p:attrNameLst>
                                          <p:attrName>fill.on</p:attrName>
                                        </p:attrNameLst>
                                      </p:cBhvr>
                                      <p:to>
                                        <p:strVal val="true"/>
                                      </p:to>
                                    </p:set>
                                  </p:childTnLst>
                                </p:cTn>
                              </p:par>
                            </p:childTnLst>
                          </p:cTn>
                        </p:par>
                        <p:par>
                          <p:cTn id="25" fill="hold">
                            <p:stCondLst>
                              <p:cond delay="750"/>
                            </p:stCondLst>
                            <p:childTnLst>
                              <p:par>
                                <p:cTn id="26" presetID="27" presetClass="emph" presetSubtype="0" fill="remove" grpId="1" nodeType="afterEffect">
                                  <p:stCondLst>
                                    <p:cond delay="0"/>
                                  </p:stCondLst>
                                  <p:childTnLst>
                                    <p:animClr clrSpc="rgb" dir="cw">
                                      <p:cBhvr override="childStyle">
                                        <p:cTn id="27" dur="375" autoRev="1" fill="remove"/>
                                        <p:tgtEl>
                                          <p:spTgt spid="20"/>
                                        </p:tgtEl>
                                        <p:attrNameLst>
                                          <p:attrName>style.color</p:attrName>
                                        </p:attrNameLst>
                                      </p:cBhvr>
                                      <p:to>
                                        <a:schemeClr val="bg1"/>
                                      </p:to>
                                    </p:animClr>
                                    <p:animClr clrSpc="rgb" dir="cw">
                                      <p:cBhvr>
                                        <p:cTn id="28" dur="375" autoRev="1" fill="remove"/>
                                        <p:tgtEl>
                                          <p:spTgt spid="20"/>
                                        </p:tgtEl>
                                        <p:attrNameLst>
                                          <p:attrName>fillcolor</p:attrName>
                                        </p:attrNameLst>
                                      </p:cBhvr>
                                      <p:to>
                                        <a:schemeClr val="bg1"/>
                                      </p:to>
                                    </p:animClr>
                                    <p:set>
                                      <p:cBhvr>
                                        <p:cTn id="29" dur="375" autoRev="1" fill="remove"/>
                                        <p:tgtEl>
                                          <p:spTgt spid="20"/>
                                        </p:tgtEl>
                                        <p:attrNameLst>
                                          <p:attrName>fill.type</p:attrName>
                                        </p:attrNameLst>
                                      </p:cBhvr>
                                      <p:to>
                                        <p:strVal val="solid"/>
                                      </p:to>
                                    </p:set>
                                    <p:set>
                                      <p:cBhvr>
                                        <p:cTn id="30" dur="375" autoRev="1" fill="remove"/>
                                        <p:tgtEl>
                                          <p:spTgt spid="20"/>
                                        </p:tgtEl>
                                        <p:attrNameLst>
                                          <p:attrName>fill.on</p:attrName>
                                        </p:attrNameLst>
                                      </p:cBhvr>
                                      <p:to>
                                        <p:strVal val="true"/>
                                      </p:to>
                                    </p:set>
                                  </p:childTnLst>
                                </p:cTn>
                              </p:par>
                              <p:par>
                                <p:cTn id="31" presetID="27" presetClass="emph" presetSubtype="0" fill="remove" grpId="0" nodeType="withEffect">
                                  <p:stCondLst>
                                    <p:cond delay="0"/>
                                  </p:stCondLst>
                                  <p:childTnLst>
                                    <p:animClr clrSpc="rgb" dir="cw">
                                      <p:cBhvr override="childStyle">
                                        <p:cTn id="32" dur="375" autoRev="1" fill="remove"/>
                                        <p:tgtEl>
                                          <p:spTgt spid="19"/>
                                        </p:tgtEl>
                                        <p:attrNameLst>
                                          <p:attrName>style.color</p:attrName>
                                        </p:attrNameLst>
                                      </p:cBhvr>
                                      <p:to>
                                        <a:schemeClr val="bg1"/>
                                      </p:to>
                                    </p:animClr>
                                    <p:animClr clrSpc="rgb" dir="cw">
                                      <p:cBhvr>
                                        <p:cTn id="33" dur="375" autoRev="1" fill="remove"/>
                                        <p:tgtEl>
                                          <p:spTgt spid="19"/>
                                        </p:tgtEl>
                                        <p:attrNameLst>
                                          <p:attrName>fillcolor</p:attrName>
                                        </p:attrNameLst>
                                      </p:cBhvr>
                                      <p:to>
                                        <a:schemeClr val="bg1"/>
                                      </p:to>
                                    </p:animClr>
                                    <p:set>
                                      <p:cBhvr>
                                        <p:cTn id="34" dur="375" autoRev="1" fill="remove"/>
                                        <p:tgtEl>
                                          <p:spTgt spid="19"/>
                                        </p:tgtEl>
                                        <p:attrNameLst>
                                          <p:attrName>fill.type</p:attrName>
                                        </p:attrNameLst>
                                      </p:cBhvr>
                                      <p:to>
                                        <p:strVal val="solid"/>
                                      </p:to>
                                    </p:set>
                                    <p:set>
                                      <p:cBhvr>
                                        <p:cTn id="35" dur="375" autoRev="1" fill="remove"/>
                                        <p:tgtEl>
                                          <p:spTgt spid="19"/>
                                        </p:tgtEl>
                                        <p:attrNameLst>
                                          <p:attrName>fill.on</p:attrName>
                                        </p:attrNameLst>
                                      </p:cBhvr>
                                      <p:to>
                                        <p:strVal val="true"/>
                                      </p:to>
                                    </p:set>
                                  </p:childTnLst>
                                </p:cTn>
                              </p:par>
                              <p:par>
                                <p:cTn id="36" presetID="27" presetClass="emph" presetSubtype="0" fill="remove" grpId="0" nodeType="withEffect">
                                  <p:stCondLst>
                                    <p:cond delay="0"/>
                                  </p:stCondLst>
                                  <p:childTnLst>
                                    <p:animClr clrSpc="rgb" dir="cw">
                                      <p:cBhvr override="childStyle">
                                        <p:cTn id="37" dur="375" autoRev="1" fill="remove"/>
                                        <p:tgtEl>
                                          <p:spTgt spid="21"/>
                                        </p:tgtEl>
                                        <p:attrNameLst>
                                          <p:attrName>style.color</p:attrName>
                                        </p:attrNameLst>
                                      </p:cBhvr>
                                      <p:to>
                                        <a:schemeClr val="bg1"/>
                                      </p:to>
                                    </p:animClr>
                                    <p:animClr clrSpc="rgb" dir="cw">
                                      <p:cBhvr>
                                        <p:cTn id="38" dur="375" autoRev="1" fill="remove"/>
                                        <p:tgtEl>
                                          <p:spTgt spid="21"/>
                                        </p:tgtEl>
                                        <p:attrNameLst>
                                          <p:attrName>fillcolor</p:attrName>
                                        </p:attrNameLst>
                                      </p:cBhvr>
                                      <p:to>
                                        <a:schemeClr val="bg1"/>
                                      </p:to>
                                    </p:animClr>
                                    <p:set>
                                      <p:cBhvr>
                                        <p:cTn id="39" dur="375" autoRev="1" fill="remove"/>
                                        <p:tgtEl>
                                          <p:spTgt spid="21"/>
                                        </p:tgtEl>
                                        <p:attrNameLst>
                                          <p:attrName>fill.type</p:attrName>
                                        </p:attrNameLst>
                                      </p:cBhvr>
                                      <p:to>
                                        <p:strVal val="solid"/>
                                      </p:to>
                                    </p:set>
                                    <p:set>
                                      <p:cBhvr>
                                        <p:cTn id="40" dur="375" autoRev="1" fill="remove"/>
                                        <p:tgtEl>
                                          <p:spTgt spid="21"/>
                                        </p:tgtEl>
                                        <p:attrNameLst>
                                          <p:attrName>fill.on</p:attrName>
                                        </p:attrNameLst>
                                      </p:cBhvr>
                                      <p:to>
                                        <p:strVal val="true"/>
                                      </p:to>
                                    </p:set>
                                  </p:childTnLst>
                                </p:cTn>
                              </p:par>
                              <p:par>
                                <p:cTn id="41" presetID="27" presetClass="emph" presetSubtype="0" fill="remove" grpId="0" nodeType="withEffect">
                                  <p:stCondLst>
                                    <p:cond delay="0"/>
                                  </p:stCondLst>
                                  <p:childTnLst>
                                    <p:animClr clrSpc="rgb" dir="cw">
                                      <p:cBhvr override="childStyle">
                                        <p:cTn id="42" dur="375" autoRev="1" fill="remove"/>
                                        <p:tgtEl>
                                          <p:spTgt spid="51"/>
                                        </p:tgtEl>
                                        <p:attrNameLst>
                                          <p:attrName>style.color</p:attrName>
                                        </p:attrNameLst>
                                      </p:cBhvr>
                                      <p:to>
                                        <a:schemeClr val="bg1"/>
                                      </p:to>
                                    </p:animClr>
                                    <p:animClr clrSpc="rgb" dir="cw">
                                      <p:cBhvr>
                                        <p:cTn id="43" dur="375" autoRev="1" fill="remove"/>
                                        <p:tgtEl>
                                          <p:spTgt spid="51"/>
                                        </p:tgtEl>
                                        <p:attrNameLst>
                                          <p:attrName>fillcolor</p:attrName>
                                        </p:attrNameLst>
                                      </p:cBhvr>
                                      <p:to>
                                        <a:schemeClr val="bg1"/>
                                      </p:to>
                                    </p:animClr>
                                    <p:set>
                                      <p:cBhvr>
                                        <p:cTn id="44" dur="375" autoRev="1" fill="remove"/>
                                        <p:tgtEl>
                                          <p:spTgt spid="51"/>
                                        </p:tgtEl>
                                        <p:attrNameLst>
                                          <p:attrName>fill.type</p:attrName>
                                        </p:attrNameLst>
                                      </p:cBhvr>
                                      <p:to>
                                        <p:strVal val="solid"/>
                                      </p:to>
                                    </p:set>
                                    <p:set>
                                      <p:cBhvr>
                                        <p:cTn id="45" dur="375" autoRev="1" fill="remove"/>
                                        <p:tgtEl>
                                          <p:spTgt spid="51"/>
                                        </p:tgtEl>
                                        <p:attrNameLst>
                                          <p:attrName>fill.on</p:attrName>
                                        </p:attrNameLst>
                                      </p:cBhvr>
                                      <p:to>
                                        <p:strVal val="true"/>
                                      </p:to>
                                    </p:set>
                                  </p:childTnLst>
                                </p:cTn>
                              </p:par>
                            </p:childTnLst>
                          </p:cTn>
                        </p:par>
                        <p:par>
                          <p:cTn id="46" fill="hold">
                            <p:stCondLst>
                              <p:cond delay="1500"/>
                            </p:stCondLst>
                            <p:childTnLst>
                              <p:par>
                                <p:cTn id="47" presetID="27" presetClass="emph" presetSubtype="0" fill="remove" grpId="1" nodeType="afterEffect">
                                  <p:stCondLst>
                                    <p:cond delay="0"/>
                                  </p:stCondLst>
                                  <p:childTnLst>
                                    <p:animClr clrSpc="rgb" dir="cw">
                                      <p:cBhvr override="childStyle">
                                        <p:cTn id="48" dur="375" autoRev="1" fill="remove"/>
                                        <p:tgtEl>
                                          <p:spTgt spid="19"/>
                                        </p:tgtEl>
                                        <p:attrNameLst>
                                          <p:attrName>style.color</p:attrName>
                                        </p:attrNameLst>
                                      </p:cBhvr>
                                      <p:to>
                                        <a:schemeClr val="bg1"/>
                                      </p:to>
                                    </p:animClr>
                                    <p:animClr clrSpc="rgb" dir="cw">
                                      <p:cBhvr>
                                        <p:cTn id="49" dur="375" autoRev="1" fill="remove"/>
                                        <p:tgtEl>
                                          <p:spTgt spid="19"/>
                                        </p:tgtEl>
                                        <p:attrNameLst>
                                          <p:attrName>fillcolor</p:attrName>
                                        </p:attrNameLst>
                                      </p:cBhvr>
                                      <p:to>
                                        <a:schemeClr val="bg1"/>
                                      </p:to>
                                    </p:animClr>
                                    <p:set>
                                      <p:cBhvr>
                                        <p:cTn id="50" dur="375" autoRev="1" fill="remove"/>
                                        <p:tgtEl>
                                          <p:spTgt spid="19"/>
                                        </p:tgtEl>
                                        <p:attrNameLst>
                                          <p:attrName>fill.type</p:attrName>
                                        </p:attrNameLst>
                                      </p:cBhvr>
                                      <p:to>
                                        <p:strVal val="solid"/>
                                      </p:to>
                                    </p:set>
                                    <p:set>
                                      <p:cBhvr>
                                        <p:cTn id="51" dur="375" autoRev="1" fill="remove"/>
                                        <p:tgtEl>
                                          <p:spTgt spid="19"/>
                                        </p:tgtEl>
                                        <p:attrNameLst>
                                          <p:attrName>fill.on</p:attrName>
                                        </p:attrNameLst>
                                      </p:cBhvr>
                                      <p:to>
                                        <p:strVal val="true"/>
                                      </p:to>
                                    </p:set>
                                  </p:childTnLst>
                                </p:cTn>
                              </p:par>
                              <p:par>
                                <p:cTn id="52" presetID="27" presetClass="emph" presetSubtype="0" fill="remove" grpId="1" nodeType="withEffect">
                                  <p:stCondLst>
                                    <p:cond delay="0"/>
                                  </p:stCondLst>
                                  <p:childTnLst>
                                    <p:animClr clrSpc="rgb" dir="cw">
                                      <p:cBhvr override="childStyle">
                                        <p:cTn id="53" dur="375" autoRev="1" fill="remove"/>
                                        <p:tgtEl>
                                          <p:spTgt spid="18"/>
                                        </p:tgtEl>
                                        <p:attrNameLst>
                                          <p:attrName>style.color</p:attrName>
                                        </p:attrNameLst>
                                      </p:cBhvr>
                                      <p:to>
                                        <a:schemeClr val="bg1"/>
                                      </p:to>
                                    </p:animClr>
                                    <p:animClr clrSpc="rgb" dir="cw">
                                      <p:cBhvr>
                                        <p:cTn id="54" dur="375" autoRev="1" fill="remove"/>
                                        <p:tgtEl>
                                          <p:spTgt spid="18"/>
                                        </p:tgtEl>
                                        <p:attrNameLst>
                                          <p:attrName>fillcolor</p:attrName>
                                        </p:attrNameLst>
                                      </p:cBhvr>
                                      <p:to>
                                        <a:schemeClr val="bg1"/>
                                      </p:to>
                                    </p:animClr>
                                    <p:set>
                                      <p:cBhvr>
                                        <p:cTn id="55" dur="375" autoRev="1" fill="remove"/>
                                        <p:tgtEl>
                                          <p:spTgt spid="18"/>
                                        </p:tgtEl>
                                        <p:attrNameLst>
                                          <p:attrName>fill.type</p:attrName>
                                        </p:attrNameLst>
                                      </p:cBhvr>
                                      <p:to>
                                        <p:strVal val="solid"/>
                                      </p:to>
                                    </p:set>
                                    <p:set>
                                      <p:cBhvr>
                                        <p:cTn id="56" dur="375" autoRev="1" fill="remove"/>
                                        <p:tgtEl>
                                          <p:spTgt spid="18"/>
                                        </p:tgtEl>
                                        <p:attrNameLst>
                                          <p:attrName>fill.on</p:attrName>
                                        </p:attrNameLst>
                                      </p:cBhvr>
                                      <p:to>
                                        <p:strVal val="true"/>
                                      </p:to>
                                    </p:set>
                                  </p:childTnLst>
                                </p:cTn>
                              </p:par>
                              <p:par>
                                <p:cTn id="57" presetID="27" presetClass="emph" presetSubtype="0" fill="remove" grpId="2" nodeType="withEffect">
                                  <p:stCondLst>
                                    <p:cond delay="0"/>
                                  </p:stCondLst>
                                  <p:childTnLst>
                                    <p:animClr clrSpc="rgb" dir="cw">
                                      <p:cBhvr override="childStyle">
                                        <p:cTn id="58" dur="375" autoRev="1" fill="remove"/>
                                        <p:tgtEl>
                                          <p:spTgt spid="20"/>
                                        </p:tgtEl>
                                        <p:attrNameLst>
                                          <p:attrName>style.color</p:attrName>
                                        </p:attrNameLst>
                                      </p:cBhvr>
                                      <p:to>
                                        <a:schemeClr val="bg1"/>
                                      </p:to>
                                    </p:animClr>
                                    <p:animClr clrSpc="rgb" dir="cw">
                                      <p:cBhvr>
                                        <p:cTn id="59" dur="375" autoRev="1" fill="remove"/>
                                        <p:tgtEl>
                                          <p:spTgt spid="20"/>
                                        </p:tgtEl>
                                        <p:attrNameLst>
                                          <p:attrName>fillcolor</p:attrName>
                                        </p:attrNameLst>
                                      </p:cBhvr>
                                      <p:to>
                                        <a:schemeClr val="bg1"/>
                                      </p:to>
                                    </p:animClr>
                                    <p:set>
                                      <p:cBhvr>
                                        <p:cTn id="60" dur="375" autoRev="1" fill="remove"/>
                                        <p:tgtEl>
                                          <p:spTgt spid="20"/>
                                        </p:tgtEl>
                                        <p:attrNameLst>
                                          <p:attrName>fill.type</p:attrName>
                                        </p:attrNameLst>
                                      </p:cBhvr>
                                      <p:to>
                                        <p:strVal val="solid"/>
                                      </p:to>
                                    </p:set>
                                    <p:set>
                                      <p:cBhvr>
                                        <p:cTn id="61" dur="375" autoRev="1" fill="remove"/>
                                        <p:tgtEl>
                                          <p:spTgt spid="20"/>
                                        </p:tgtEl>
                                        <p:attrNameLst>
                                          <p:attrName>fill.on</p:attrName>
                                        </p:attrNameLst>
                                      </p:cBhvr>
                                      <p:to>
                                        <p:strVal val="true"/>
                                      </p:to>
                                    </p:set>
                                  </p:childTnLst>
                                </p:cTn>
                              </p:par>
                            </p:childTnLst>
                          </p:cTn>
                        </p:par>
                        <p:par>
                          <p:cTn id="62" fill="hold">
                            <p:stCondLst>
                              <p:cond delay="2250"/>
                            </p:stCondLst>
                            <p:childTnLst>
                              <p:par>
                                <p:cTn id="63" presetID="27" presetClass="emph" presetSubtype="0" fill="remove" grpId="7" nodeType="afterEffect">
                                  <p:stCondLst>
                                    <p:cond delay="0"/>
                                  </p:stCondLst>
                                  <p:childTnLst>
                                    <p:animClr clrSpc="rgb" dir="cw">
                                      <p:cBhvr override="childStyle">
                                        <p:cTn id="64" dur="375" autoRev="1" fill="remove"/>
                                        <p:tgtEl>
                                          <p:spTgt spid="18"/>
                                        </p:tgtEl>
                                        <p:attrNameLst>
                                          <p:attrName>style.color</p:attrName>
                                        </p:attrNameLst>
                                      </p:cBhvr>
                                      <p:to>
                                        <a:schemeClr val="bg1"/>
                                      </p:to>
                                    </p:animClr>
                                    <p:animClr clrSpc="rgb" dir="cw">
                                      <p:cBhvr>
                                        <p:cTn id="65" dur="375" autoRev="1" fill="remove"/>
                                        <p:tgtEl>
                                          <p:spTgt spid="18"/>
                                        </p:tgtEl>
                                        <p:attrNameLst>
                                          <p:attrName>fillcolor</p:attrName>
                                        </p:attrNameLst>
                                      </p:cBhvr>
                                      <p:to>
                                        <a:schemeClr val="bg1"/>
                                      </p:to>
                                    </p:animClr>
                                    <p:set>
                                      <p:cBhvr>
                                        <p:cTn id="66" dur="375" autoRev="1" fill="remove"/>
                                        <p:tgtEl>
                                          <p:spTgt spid="18"/>
                                        </p:tgtEl>
                                        <p:attrNameLst>
                                          <p:attrName>fill.type</p:attrName>
                                        </p:attrNameLst>
                                      </p:cBhvr>
                                      <p:to>
                                        <p:strVal val="solid"/>
                                      </p:to>
                                    </p:set>
                                    <p:set>
                                      <p:cBhvr>
                                        <p:cTn id="67" dur="375" autoRev="1" fill="remove"/>
                                        <p:tgtEl>
                                          <p:spTgt spid="18"/>
                                        </p:tgtEl>
                                        <p:attrNameLst>
                                          <p:attrName>fill.on</p:attrName>
                                        </p:attrNameLst>
                                      </p:cBhvr>
                                      <p:to>
                                        <p:strVal val="true"/>
                                      </p:to>
                                    </p:set>
                                  </p:childTnLst>
                                </p:cTn>
                              </p:par>
                              <p:par>
                                <p:cTn id="68" presetID="27" presetClass="emph" presetSubtype="0" fill="remove" grpId="8" nodeType="withEffect">
                                  <p:stCondLst>
                                    <p:cond delay="0"/>
                                  </p:stCondLst>
                                  <p:childTnLst>
                                    <p:animClr clrSpc="rgb" dir="cw">
                                      <p:cBhvr override="childStyle">
                                        <p:cTn id="69" dur="375" autoRev="1" fill="remove"/>
                                        <p:tgtEl>
                                          <p:spTgt spid="20"/>
                                        </p:tgtEl>
                                        <p:attrNameLst>
                                          <p:attrName>style.color</p:attrName>
                                        </p:attrNameLst>
                                      </p:cBhvr>
                                      <p:to>
                                        <a:schemeClr val="bg1"/>
                                      </p:to>
                                    </p:animClr>
                                    <p:animClr clrSpc="rgb" dir="cw">
                                      <p:cBhvr>
                                        <p:cTn id="70" dur="375" autoRev="1" fill="remove"/>
                                        <p:tgtEl>
                                          <p:spTgt spid="20"/>
                                        </p:tgtEl>
                                        <p:attrNameLst>
                                          <p:attrName>fillcolor</p:attrName>
                                        </p:attrNameLst>
                                      </p:cBhvr>
                                      <p:to>
                                        <a:schemeClr val="bg1"/>
                                      </p:to>
                                    </p:animClr>
                                    <p:set>
                                      <p:cBhvr>
                                        <p:cTn id="71" dur="375" autoRev="1" fill="remove"/>
                                        <p:tgtEl>
                                          <p:spTgt spid="20"/>
                                        </p:tgtEl>
                                        <p:attrNameLst>
                                          <p:attrName>fill.type</p:attrName>
                                        </p:attrNameLst>
                                      </p:cBhvr>
                                      <p:to>
                                        <p:strVal val="solid"/>
                                      </p:to>
                                    </p:set>
                                    <p:set>
                                      <p:cBhvr>
                                        <p:cTn id="72" dur="375" autoRev="1" fill="remove"/>
                                        <p:tgtEl>
                                          <p:spTgt spid="20"/>
                                        </p:tgtEl>
                                        <p:attrNameLst>
                                          <p:attrName>fill.on</p:attrName>
                                        </p:attrNameLst>
                                      </p:cBhvr>
                                      <p:to>
                                        <p:strVal val="true"/>
                                      </p:to>
                                    </p:set>
                                  </p:childTnLst>
                                </p:cTn>
                              </p:par>
                              <p:par>
                                <p:cTn id="73" presetID="27" presetClass="emph" presetSubtype="0" fill="remove" grpId="7" nodeType="withEffect">
                                  <p:stCondLst>
                                    <p:cond delay="0"/>
                                  </p:stCondLst>
                                  <p:childTnLst>
                                    <p:animClr clrSpc="rgb" dir="cw">
                                      <p:cBhvr override="childStyle">
                                        <p:cTn id="74" dur="375" autoRev="1" fill="remove"/>
                                        <p:tgtEl>
                                          <p:spTgt spid="19"/>
                                        </p:tgtEl>
                                        <p:attrNameLst>
                                          <p:attrName>style.color</p:attrName>
                                        </p:attrNameLst>
                                      </p:cBhvr>
                                      <p:to>
                                        <a:schemeClr val="bg1"/>
                                      </p:to>
                                    </p:animClr>
                                    <p:animClr clrSpc="rgb" dir="cw">
                                      <p:cBhvr>
                                        <p:cTn id="75" dur="375" autoRev="1" fill="remove"/>
                                        <p:tgtEl>
                                          <p:spTgt spid="19"/>
                                        </p:tgtEl>
                                        <p:attrNameLst>
                                          <p:attrName>fillcolor</p:attrName>
                                        </p:attrNameLst>
                                      </p:cBhvr>
                                      <p:to>
                                        <a:schemeClr val="bg1"/>
                                      </p:to>
                                    </p:animClr>
                                    <p:set>
                                      <p:cBhvr>
                                        <p:cTn id="76" dur="375" autoRev="1" fill="remove"/>
                                        <p:tgtEl>
                                          <p:spTgt spid="19"/>
                                        </p:tgtEl>
                                        <p:attrNameLst>
                                          <p:attrName>fill.type</p:attrName>
                                        </p:attrNameLst>
                                      </p:cBhvr>
                                      <p:to>
                                        <p:strVal val="solid"/>
                                      </p:to>
                                    </p:set>
                                    <p:set>
                                      <p:cBhvr>
                                        <p:cTn id="77" dur="375" autoRev="1" fill="remove"/>
                                        <p:tgtEl>
                                          <p:spTgt spid="19"/>
                                        </p:tgtEl>
                                        <p:attrNameLst>
                                          <p:attrName>fill.on</p:attrName>
                                        </p:attrNameLst>
                                      </p:cBhvr>
                                      <p:to>
                                        <p:strVal val="true"/>
                                      </p:to>
                                    </p:set>
                                  </p:childTnLst>
                                </p:cTn>
                              </p:par>
                            </p:childTnLst>
                          </p:cTn>
                        </p:par>
                        <p:par>
                          <p:cTn id="78" fill="hold">
                            <p:stCondLst>
                              <p:cond delay="3000"/>
                            </p:stCondLst>
                            <p:childTnLst>
                              <p:par>
                                <p:cTn id="79" presetID="27" presetClass="emph" presetSubtype="0" fill="remove" grpId="2" nodeType="afterEffect">
                                  <p:stCondLst>
                                    <p:cond delay="0"/>
                                  </p:stCondLst>
                                  <p:childTnLst>
                                    <p:animClr clrSpc="rgb" dir="cw">
                                      <p:cBhvr override="childStyle">
                                        <p:cTn id="80" dur="375" autoRev="1" fill="remove"/>
                                        <p:tgtEl>
                                          <p:spTgt spid="18"/>
                                        </p:tgtEl>
                                        <p:attrNameLst>
                                          <p:attrName>style.color</p:attrName>
                                        </p:attrNameLst>
                                      </p:cBhvr>
                                      <p:to>
                                        <a:schemeClr val="bg1"/>
                                      </p:to>
                                    </p:animClr>
                                    <p:animClr clrSpc="rgb" dir="cw">
                                      <p:cBhvr>
                                        <p:cTn id="81" dur="375" autoRev="1" fill="remove"/>
                                        <p:tgtEl>
                                          <p:spTgt spid="18"/>
                                        </p:tgtEl>
                                        <p:attrNameLst>
                                          <p:attrName>fillcolor</p:attrName>
                                        </p:attrNameLst>
                                      </p:cBhvr>
                                      <p:to>
                                        <a:schemeClr val="bg1"/>
                                      </p:to>
                                    </p:animClr>
                                    <p:set>
                                      <p:cBhvr>
                                        <p:cTn id="82" dur="375" autoRev="1" fill="remove"/>
                                        <p:tgtEl>
                                          <p:spTgt spid="18"/>
                                        </p:tgtEl>
                                        <p:attrNameLst>
                                          <p:attrName>fill.type</p:attrName>
                                        </p:attrNameLst>
                                      </p:cBhvr>
                                      <p:to>
                                        <p:strVal val="solid"/>
                                      </p:to>
                                    </p:set>
                                    <p:set>
                                      <p:cBhvr>
                                        <p:cTn id="83" dur="375" autoRev="1" fill="remove"/>
                                        <p:tgtEl>
                                          <p:spTgt spid="18"/>
                                        </p:tgtEl>
                                        <p:attrNameLst>
                                          <p:attrName>fill.on</p:attrName>
                                        </p:attrNameLst>
                                      </p:cBhvr>
                                      <p:to>
                                        <p:strVal val="true"/>
                                      </p:to>
                                    </p:set>
                                  </p:childTnLst>
                                </p:cTn>
                              </p:par>
                              <p:par>
                                <p:cTn id="84" presetID="27" presetClass="emph" presetSubtype="0" fill="remove" grpId="8" nodeType="withEffect">
                                  <p:stCondLst>
                                    <p:cond delay="0"/>
                                  </p:stCondLst>
                                  <p:childTnLst>
                                    <p:animClr clrSpc="rgb" dir="cw">
                                      <p:cBhvr override="childStyle">
                                        <p:cTn id="85" dur="375" autoRev="1" fill="remove"/>
                                        <p:tgtEl>
                                          <p:spTgt spid="19"/>
                                        </p:tgtEl>
                                        <p:attrNameLst>
                                          <p:attrName>style.color</p:attrName>
                                        </p:attrNameLst>
                                      </p:cBhvr>
                                      <p:to>
                                        <a:schemeClr val="bg1"/>
                                      </p:to>
                                    </p:animClr>
                                    <p:animClr clrSpc="rgb" dir="cw">
                                      <p:cBhvr>
                                        <p:cTn id="86" dur="375" autoRev="1" fill="remove"/>
                                        <p:tgtEl>
                                          <p:spTgt spid="19"/>
                                        </p:tgtEl>
                                        <p:attrNameLst>
                                          <p:attrName>fillcolor</p:attrName>
                                        </p:attrNameLst>
                                      </p:cBhvr>
                                      <p:to>
                                        <a:schemeClr val="bg1"/>
                                      </p:to>
                                    </p:animClr>
                                    <p:set>
                                      <p:cBhvr>
                                        <p:cTn id="87" dur="375" autoRev="1" fill="remove"/>
                                        <p:tgtEl>
                                          <p:spTgt spid="19"/>
                                        </p:tgtEl>
                                        <p:attrNameLst>
                                          <p:attrName>fill.type</p:attrName>
                                        </p:attrNameLst>
                                      </p:cBhvr>
                                      <p:to>
                                        <p:strVal val="solid"/>
                                      </p:to>
                                    </p:set>
                                    <p:set>
                                      <p:cBhvr>
                                        <p:cTn id="88" dur="375" autoRev="1" fill="remove"/>
                                        <p:tgtEl>
                                          <p:spTgt spid="19"/>
                                        </p:tgtEl>
                                        <p:attrNameLst>
                                          <p:attrName>fill.on</p:attrName>
                                        </p:attrNameLst>
                                      </p:cBhvr>
                                      <p:to>
                                        <p:strVal val="true"/>
                                      </p:to>
                                    </p:set>
                                  </p:childTnLst>
                                </p:cTn>
                              </p:par>
                            </p:childTnLst>
                          </p:cTn>
                        </p:par>
                        <p:par>
                          <p:cTn id="89" fill="hold">
                            <p:stCondLst>
                              <p:cond delay="3750"/>
                            </p:stCondLst>
                            <p:childTnLst>
                              <p:par>
                                <p:cTn id="90" presetID="27" presetClass="emph" presetSubtype="0" fill="remove" grpId="1" nodeType="afterEffect">
                                  <p:stCondLst>
                                    <p:cond delay="0"/>
                                  </p:stCondLst>
                                  <p:childTnLst>
                                    <p:animClr clrSpc="rgb" dir="cw">
                                      <p:cBhvr override="childStyle">
                                        <p:cTn id="91" dur="375" autoRev="1" fill="remove"/>
                                        <p:tgtEl>
                                          <p:spTgt spid="31"/>
                                        </p:tgtEl>
                                        <p:attrNameLst>
                                          <p:attrName>style.color</p:attrName>
                                        </p:attrNameLst>
                                      </p:cBhvr>
                                      <p:to>
                                        <a:schemeClr val="bg1"/>
                                      </p:to>
                                    </p:animClr>
                                    <p:animClr clrSpc="rgb" dir="cw">
                                      <p:cBhvr>
                                        <p:cTn id="92" dur="375" autoRev="1" fill="remove"/>
                                        <p:tgtEl>
                                          <p:spTgt spid="31"/>
                                        </p:tgtEl>
                                        <p:attrNameLst>
                                          <p:attrName>fillcolor</p:attrName>
                                        </p:attrNameLst>
                                      </p:cBhvr>
                                      <p:to>
                                        <a:schemeClr val="bg1"/>
                                      </p:to>
                                    </p:animClr>
                                    <p:set>
                                      <p:cBhvr>
                                        <p:cTn id="93" dur="375" autoRev="1" fill="remove"/>
                                        <p:tgtEl>
                                          <p:spTgt spid="31"/>
                                        </p:tgtEl>
                                        <p:attrNameLst>
                                          <p:attrName>fill.type</p:attrName>
                                        </p:attrNameLst>
                                      </p:cBhvr>
                                      <p:to>
                                        <p:strVal val="solid"/>
                                      </p:to>
                                    </p:set>
                                    <p:set>
                                      <p:cBhvr>
                                        <p:cTn id="94" dur="375" autoRev="1" fill="remove"/>
                                        <p:tgtEl>
                                          <p:spTgt spid="31"/>
                                        </p:tgtEl>
                                        <p:attrNameLst>
                                          <p:attrName>fill.on</p:attrName>
                                        </p:attrNameLst>
                                      </p:cBhvr>
                                      <p:to>
                                        <p:strVal val="true"/>
                                      </p:to>
                                    </p:set>
                                  </p:childTnLst>
                                </p:cTn>
                              </p:par>
                              <p:par>
                                <p:cTn id="95" presetID="27" presetClass="emph" presetSubtype="0" fill="remove" grpId="1" nodeType="withEffect">
                                  <p:stCondLst>
                                    <p:cond delay="0"/>
                                  </p:stCondLst>
                                  <p:childTnLst>
                                    <p:animClr clrSpc="rgb" dir="cw">
                                      <p:cBhvr override="childStyle">
                                        <p:cTn id="96" dur="375" autoRev="1" fill="remove"/>
                                        <p:tgtEl>
                                          <p:spTgt spid="47"/>
                                        </p:tgtEl>
                                        <p:attrNameLst>
                                          <p:attrName>style.color</p:attrName>
                                        </p:attrNameLst>
                                      </p:cBhvr>
                                      <p:to>
                                        <a:schemeClr val="bg1"/>
                                      </p:to>
                                    </p:animClr>
                                    <p:animClr clrSpc="rgb" dir="cw">
                                      <p:cBhvr>
                                        <p:cTn id="97" dur="375" autoRev="1" fill="remove"/>
                                        <p:tgtEl>
                                          <p:spTgt spid="47"/>
                                        </p:tgtEl>
                                        <p:attrNameLst>
                                          <p:attrName>fillcolor</p:attrName>
                                        </p:attrNameLst>
                                      </p:cBhvr>
                                      <p:to>
                                        <a:schemeClr val="bg1"/>
                                      </p:to>
                                    </p:animClr>
                                    <p:set>
                                      <p:cBhvr>
                                        <p:cTn id="98" dur="375" autoRev="1" fill="remove"/>
                                        <p:tgtEl>
                                          <p:spTgt spid="47"/>
                                        </p:tgtEl>
                                        <p:attrNameLst>
                                          <p:attrName>fill.type</p:attrName>
                                        </p:attrNameLst>
                                      </p:cBhvr>
                                      <p:to>
                                        <p:strVal val="solid"/>
                                      </p:to>
                                    </p:set>
                                    <p:set>
                                      <p:cBhvr>
                                        <p:cTn id="99" dur="375" autoRev="1" fill="remove"/>
                                        <p:tgtEl>
                                          <p:spTgt spid="47"/>
                                        </p:tgtEl>
                                        <p:attrNameLst>
                                          <p:attrName>fill.on</p:attrName>
                                        </p:attrNameLst>
                                      </p:cBhvr>
                                      <p:to>
                                        <p:strVal val="true"/>
                                      </p:to>
                                    </p:set>
                                  </p:childTnLst>
                                </p:cTn>
                              </p:par>
                              <p:par>
                                <p:cTn id="100" presetID="27" presetClass="emph" presetSubtype="0" fill="remove" grpId="0" nodeType="withEffect">
                                  <p:stCondLst>
                                    <p:cond delay="0"/>
                                  </p:stCondLst>
                                  <p:childTnLst>
                                    <p:animClr clrSpc="rgb" dir="cw">
                                      <p:cBhvr override="childStyle">
                                        <p:cTn id="101" dur="375" autoRev="1" fill="remove"/>
                                        <p:tgtEl>
                                          <p:spTgt spid="46"/>
                                        </p:tgtEl>
                                        <p:attrNameLst>
                                          <p:attrName>style.color</p:attrName>
                                        </p:attrNameLst>
                                      </p:cBhvr>
                                      <p:to>
                                        <a:schemeClr val="bg1"/>
                                      </p:to>
                                    </p:animClr>
                                    <p:animClr clrSpc="rgb" dir="cw">
                                      <p:cBhvr>
                                        <p:cTn id="102" dur="375" autoRev="1" fill="remove"/>
                                        <p:tgtEl>
                                          <p:spTgt spid="46"/>
                                        </p:tgtEl>
                                        <p:attrNameLst>
                                          <p:attrName>fillcolor</p:attrName>
                                        </p:attrNameLst>
                                      </p:cBhvr>
                                      <p:to>
                                        <a:schemeClr val="bg1"/>
                                      </p:to>
                                    </p:animClr>
                                    <p:set>
                                      <p:cBhvr>
                                        <p:cTn id="103" dur="375" autoRev="1" fill="remove"/>
                                        <p:tgtEl>
                                          <p:spTgt spid="46"/>
                                        </p:tgtEl>
                                        <p:attrNameLst>
                                          <p:attrName>fill.type</p:attrName>
                                        </p:attrNameLst>
                                      </p:cBhvr>
                                      <p:to>
                                        <p:strVal val="solid"/>
                                      </p:to>
                                    </p:set>
                                    <p:set>
                                      <p:cBhvr>
                                        <p:cTn id="104" dur="375" autoRev="1" fill="remove"/>
                                        <p:tgtEl>
                                          <p:spTgt spid="46"/>
                                        </p:tgtEl>
                                        <p:attrNameLst>
                                          <p:attrName>fill.on</p:attrName>
                                        </p:attrNameLst>
                                      </p:cBhvr>
                                      <p:to>
                                        <p:strVal val="true"/>
                                      </p:to>
                                    </p:set>
                                  </p:childTnLst>
                                </p:cTn>
                              </p:par>
                            </p:childTnLst>
                          </p:cTn>
                        </p:par>
                        <p:par>
                          <p:cTn id="105" fill="hold">
                            <p:stCondLst>
                              <p:cond delay="4500"/>
                            </p:stCondLst>
                            <p:childTnLst>
                              <p:par>
                                <p:cTn id="106" presetID="27" presetClass="emph" presetSubtype="0" fill="remove" grpId="4" nodeType="afterEffect">
                                  <p:stCondLst>
                                    <p:cond delay="250"/>
                                  </p:stCondLst>
                                  <p:childTnLst>
                                    <p:animClr clrSpc="rgb" dir="cw">
                                      <p:cBhvr override="childStyle">
                                        <p:cTn id="107" dur="375" autoRev="1" fill="remove"/>
                                        <p:tgtEl>
                                          <p:spTgt spid="20"/>
                                        </p:tgtEl>
                                        <p:attrNameLst>
                                          <p:attrName>style.color</p:attrName>
                                        </p:attrNameLst>
                                      </p:cBhvr>
                                      <p:to>
                                        <a:schemeClr val="bg1"/>
                                      </p:to>
                                    </p:animClr>
                                    <p:animClr clrSpc="rgb" dir="cw">
                                      <p:cBhvr>
                                        <p:cTn id="108" dur="375" autoRev="1" fill="remove"/>
                                        <p:tgtEl>
                                          <p:spTgt spid="20"/>
                                        </p:tgtEl>
                                        <p:attrNameLst>
                                          <p:attrName>fillcolor</p:attrName>
                                        </p:attrNameLst>
                                      </p:cBhvr>
                                      <p:to>
                                        <a:schemeClr val="bg1"/>
                                      </p:to>
                                    </p:animClr>
                                    <p:set>
                                      <p:cBhvr>
                                        <p:cTn id="109" dur="375" autoRev="1" fill="remove"/>
                                        <p:tgtEl>
                                          <p:spTgt spid="20"/>
                                        </p:tgtEl>
                                        <p:attrNameLst>
                                          <p:attrName>fill.type</p:attrName>
                                        </p:attrNameLst>
                                      </p:cBhvr>
                                      <p:to>
                                        <p:strVal val="solid"/>
                                      </p:to>
                                    </p:set>
                                    <p:set>
                                      <p:cBhvr>
                                        <p:cTn id="110" dur="375" autoRev="1" fill="remove"/>
                                        <p:tgtEl>
                                          <p:spTgt spid="20"/>
                                        </p:tgtEl>
                                        <p:attrNameLst>
                                          <p:attrName>fill.on</p:attrName>
                                        </p:attrNameLst>
                                      </p:cBhvr>
                                      <p:to>
                                        <p:strVal val="true"/>
                                      </p:to>
                                    </p:set>
                                  </p:childTnLst>
                                </p:cTn>
                              </p:par>
                              <p:par>
                                <p:cTn id="111" presetID="27" presetClass="emph" presetSubtype="0" fill="remove" grpId="1" nodeType="withEffect">
                                  <p:stCondLst>
                                    <p:cond delay="250"/>
                                  </p:stCondLst>
                                  <p:childTnLst>
                                    <p:animClr clrSpc="rgb" dir="cw">
                                      <p:cBhvr override="childStyle">
                                        <p:cTn id="112" dur="375" autoRev="1" fill="remove"/>
                                        <p:tgtEl>
                                          <p:spTgt spid="22"/>
                                        </p:tgtEl>
                                        <p:attrNameLst>
                                          <p:attrName>style.color</p:attrName>
                                        </p:attrNameLst>
                                      </p:cBhvr>
                                      <p:to>
                                        <a:schemeClr val="bg1"/>
                                      </p:to>
                                    </p:animClr>
                                    <p:animClr clrSpc="rgb" dir="cw">
                                      <p:cBhvr>
                                        <p:cTn id="113" dur="375" autoRev="1" fill="remove"/>
                                        <p:tgtEl>
                                          <p:spTgt spid="22"/>
                                        </p:tgtEl>
                                        <p:attrNameLst>
                                          <p:attrName>fillcolor</p:attrName>
                                        </p:attrNameLst>
                                      </p:cBhvr>
                                      <p:to>
                                        <a:schemeClr val="bg1"/>
                                      </p:to>
                                    </p:animClr>
                                    <p:set>
                                      <p:cBhvr>
                                        <p:cTn id="114" dur="375" autoRev="1" fill="remove"/>
                                        <p:tgtEl>
                                          <p:spTgt spid="22"/>
                                        </p:tgtEl>
                                        <p:attrNameLst>
                                          <p:attrName>fill.type</p:attrName>
                                        </p:attrNameLst>
                                      </p:cBhvr>
                                      <p:to>
                                        <p:strVal val="solid"/>
                                      </p:to>
                                    </p:set>
                                    <p:set>
                                      <p:cBhvr>
                                        <p:cTn id="115" dur="375" autoRev="1" fill="remove"/>
                                        <p:tgtEl>
                                          <p:spTgt spid="22"/>
                                        </p:tgtEl>
                                        <p:attrNameLst>
                                          <p:attrName>fill.on</p:attrName>
                                        </p:attrNameLst>
                                      </p:cBhvr>
                                      <p:to>
                                        <p:strVal val="true"/>
                                      </p:to>
                                    </p:set>
                                  </p:childTnLst>
                                </p:cTn>
                              </p:par>
                            </p:childTnLst>
                          </p:cTn>
                        </p:par>
                        <p:par>
                          <p:cTn id="116" fill="hold">
                            <p:stCondLst>
                              <p:cond delay="5500"/>
                            </p:stCondLst>
                            <p:childTnLst>
                              <p:par>
                                <p:cTn id="117" presetID="27" presetClass="emph" presetSubtype="0" fill="remove" grpId="5" nodeType="afterEffect">
                                  <p:stCondLst>
                                    <p:cond delay="0"/>
                                  </p:stCondLst>
                                  <p:childTnLst>
                                    <p:animClr clrSpc="rgb" dir="cw">
                                      <p:cBhvr override="childStyle">
                                        <p:cTn id="118" dur="375" autoRev="1" fill="remove"/>
                                        <p:tgtEl>
                                          <p:spTgt spid="20"/>
                                        </p:tgtEl>
                                        <p:attrNameLst>
                                          <p:attrName>style.color</p:attrName>
                                        </p:attrNameLst>
                                      </p:cBhvr>
                                      <p:to>
                                        <a:schemeClr val="bg1"/>
                                      </p:to>
                                    </p:animClr>
                                    <p:animClr clrSpc="rgb" dir="cw">
                                      <p:cBhvr>
                                        <p:cTn id="119" dur="375" autoRev="1" fill="remove"/>
                                        <p:tgtEl>
                                          <p:spTgt spid="20"/>
                                        </p:tgtEl>
                                        <p:attrNameLst>
                                          <p:attrName>fillcolor</p:attrName>
                                        </p:attrNameLst>
                                      </p:cBhvr>
                                      <p:to>
                                        <a:schemeClr val="bg1"/>
                                      </p:to>
                                    </p:animClr>
                                    <p:set>
                                      <p:cBhvr>
                                        <p:cTn id="120" dur="375" autoRev="1" fill="remove"/>
                                        <p:tgtEl>
                                          <p:spTgt spid="20"/>
                                        </p:tgtEl>
                                        <p:attrNameLst>
                                          <p:attrName>fill.type</p:attrName>
                                        </p:attrNameLst>
                                      </p:cBhvr>
                                      <p:to>
                                        <p:strVal val="solid"/>
                                      </p:to>
                                    </p:set>
                                    <p:set>
                                      <p:cBhvr>
                                        <p:cTn id="121" dur="375" autoRev="1" fill="remove"/>
                                        <p:tgtEl>
                                          <p:spTgt spid="20"/>
                                        </p:tgtEl>
                                        <p:attrNameLst>
                                          <p:attrName>fill.on</p:attrName>
                                        </p:attrNameLst>
                                      </p:cBhvr>
                                      <p:to>
                                        <p:strVal val="true"/>
                                      </p:to>
                                    </p:set>
                                  </p:childTnLst>
                                </p:cTn>
                              </p:par>
                              <p:par>
                                <p:cTn id="122" presetID="27" presetClass="emph" presetSubtype="0" fill="remove" grpId="3" nodeType="withEffect">
                                  <p:stCondLst>
                                    <p:cond delay="0"/>
                                  </p:stCondLst>
                                  <p:childTnLst>
                                    <p:animClr clrSpc="rgb" dir="cw">
                                      <p:cBhvr override="childStyle">
                                        <p:cTn id="123" dur="375" autoRev="1" fill="remove"/>
                                        <p:tgtEl>
                                          <p:spTgt spid="19"/>
                                        </p:tgtEl>
                                        <p:attrNameLst>
                                          <p:attrName>style.color</p:attrName>
                                        </p:attrNameLst>
                                      </p:cBhvr>
                                      <p:to>
                                        <a:schemeClr val="bg1"/>
                                      </p:to>
                                    </p:animClr>
                                    <p:animClr clrSpc="rgb" dir="cw">
                                      <p:cBhvr>
                                        <p:cTn id="124" dur="375" autoRev="1" fill="remove"/>
                                        <p:tgtEl>
                                          <p:spTgt spid="19"/>
                                        </p:tgtEl>
                                        <p:attrNameLst>
                                          <p:attrName>fillcolor</p:attrName>
                                        </p:attrNameLst>
                                      </p:cBhvr>
                                      <p:to>
                                        <a:schemeClr val="bg1"/>
                                      </p:to>
                                    </p:animClr>
                                    <p:set>
                                      <p:cBhvr>
                                        <p:cTn id="125" dur="375" autoRev="1" fill="remove"/>
                                        <p:tgtEl>
                                          <p:spTgt spid="19"/>
                                        </p:tgtEl>
                                        <p:attrNameLst>
                                          <p:attrName>fill.type</p:attrName>
                                        </p:attrNameLst>
                                      </p:cBhvr>
                                      <p:to>
                                        <p:strVal val="solid"/>
                                      </p:to>
                                    </p:set>
                                    <p:set>
                                      <p:cBhvr>
                                        <p:cTn id="126" dur="375" autoRev="1" fill="remove"/>
                                        <p:tgtEl>
                                          <p:spTgt spid="19"/>
                                        </p:tgtEl>
                                        <p:attrNameLst>
                                          <p:attrName>fill.on</p:attrName>
                                        </p:attrNameLst>
                                      </p:cBhvr>
                                      <p:to>
                                        <p:strVal val="true"/>
                                      </p:to>
                                    </p:set>
                                  </p:childTnLst>
                                </p:cTn>
                              </p:par>
                              <p:par>
                                <p:cTn id="127" presetID="27" presetClass="emph" presetSubtype="0" fill="remove" grpId="1" nodeType="withEffect">
                                  <p:stCondLst>
                                    <p:cond delay="0"/>
                                  </p:stCondLst>
                                  <p:childTnLst>
                                    <p:animClr clrSpc="rgb" dir="cw">
                                      <p:cBhvr override="childStyle">
                                        <p:cTn id="128" dur="375" autoRev="1" fill="remove"/>
                                        <p:tgtEl>
                                          <p:spTgt spid="21"/>
                                        </p:tgtEl>
                                        <p:attrNameLst>
                                          <p:attrName>style.color</p:attrName>
                                        </p:attrNameLst>
                                      </p:cBhvr>
                                      <p:to>
                                        <a:schemeClr val="bg1"/>
                                      </p:to>
                                    </p:animClr>
                                    <p:animClr clrSpc="rgb" dir="cw">
                                      <p:cBhvr>
                                        <p:cTn id="129" dur="375" autoRev="1" fill="remove"/>
                                        <p:tgtEl>
                                          <p:spTgt spid="21"/>
                                        </p:tgtEl>
                                        <p:attrNameLst>
                                          <p:attrName>fillcolor</p:attrName>
                                        </p:attrNameLst>
                                      </p:cBhvr>
                                      <p:to>
                                        <a:schemeClr val="bg1"/>
                                      </p:to>
                                    </p:animClr>
                                    <p:set>
                                      <p:cBhvr>
                                        <p:cTn id="130" dur="375" autoRev="1" fill="remove"/>
                                        <p:tgtEl>
                                          <p:spTgt spid="21"/>
                                        </p:tgtEl>
                                        <p:attrNameLst>
                                          <p:attrName>fill.type</p:attrName>
                                        </p:attrNameLst>
                                      </p:cBhvr>
                                      <p:to>
                                        <p:strVal val="solid"/>
                                      </p:to>
                                    </p:set>
                                    <p:set>
                                      <p:cBhvr>
                                        <p:cTn id="131" dur="375" autoRev="1" fill="remove"/>
                                        <p:tgtEl>
                                          <p:spTgt spid="21"/>
                                        </p:tgtEl>
                                        <p:attrNameLst>
                                          <p:attrName>fill.on</p:attrName>
                                        </p:attrNameLst>
                                      </p:cBhvr>
                                      <p:to>
                                        <p:strVal val="true"/>
                                      </p:to>
                                    </p:set>
                                  </p:childTnLst>
                                </p:cTn>
                              </p:par>
                            </p:childTnLst>
                          </p:cTn>
                        </p:par>
                        <p:par>
                          <p:cTn id="132" fill="hold">
                            <p:stCondLst>
                              <p:cond delay="6250"/>
                            </p:stCondLst>
                            <p:childTnLst>
                              <p:par>
                                <p:cTn id="133" presetID="27" presetClass="emph" presetSubtype="0" fill="remove" grpId="4" nodeType="afterEffect">
                                  <p:stCondLst>
                                    <p:cond delay="0"/>
                                  </p:stCondLst>
                                  <p:childTnLst>
                                    <p:animClr clrSpc="rgb" dir="cw">
                                      <p:cBhvr override="childStyle">
                                        <p:cTn id="134" dur="375" autoRev="1" fill="remove"/>
                                        <p:tgtEl>
                                          <p:spTgt spid="18"/>
                                        </p:tgtEl>
                                        <p:attrNameLst>
                                          <p:attrName>style.color</p:attrName>
                                        </p:attrNameLst>
                                      </p:cBhvr>
                                      <p:to>
                                        <a:schemeClr val="bg1"/>
                                      </p:to>
                                    </p:animClr>
                                    <p:animClr clrSpc="rgb" dir="cw">
                                      <p:cBhvr>
                                        <p:cTn id="135" dur="375" autoRev="1" fill="remove"/>
                                        <p:tgtEl>
                                          <p:spTgt spid="18"/>
                                        </p:tgtEl>
                                        <p:attrNameLst>
                                          <p:attrName>fillcolor</p:attrName>
                                        </p:attrNameLst>
                                      </p:cBhvr>
                                      <p:to>
                                        <a:schemeClr val="bg1"/>
                                      </p:to>
                                    </p:animClr>
                                    <p:set>
                                      <p:cBhvr>
                                        <p:cTn id="136" dur="375" autoRev="1" fill="remove"/>
                                        <p:tgtEl>
                                          <p:spTgt spid="18"/>
                                        </p:tgtEl>
                                        <p:attrNameLst>
                                          <p:attrName>fill.type</p:attrName>
                                        </p:attrNameLst>
                                      </p:cBhvr>
                                      <p:to>
                                        <p:strVal val="solid"/>
                                      </p:to>
                                    </p:set>
                                    <p:set>
                                      <p:cBhvr>
                                        <p:cTn id="137" dur="375" autoRev="1" fill="remove"/>
                                        <p:tgtEl>
                                          <p:spTgt spid="18"/>
                                        </p:tgtEl>
                                        <p:attrNameLst>
                                          <p:attrName>fill.on</p:attrName>
                                        </p:attrNameLst>
                                      </p:cBhvr>
                                      <p:to>
                                        <p:strVal val="true"/>
                                      </p:to>
                                    </p:set>
                                  </p:childTnLst>
                                </p:cTn>
                              </p:par>
                              <p:par>
                                <p:cTn id="138" presetID="27" presetClass="emph" presetSubtype="0" fill="remove" grpId="6" nodeType="withEffect">
                                  <p:stCondLst>
                                    <p:cond delay="0"/>
                                  </p:stCondLst>
                                  <p:childTnLst>
                                    <p:animClr clrSpc="rgb" dir="cw">
                                      <p:cBhvr override="childStyle">
                                        <p:cTn id="139" dur="375" autoRev="1" fill="remove"/>
                                        <p:tgtEl>
                                          <p:spTgt spid="20"/>
                                        </p:tgtEl>
                                        <p:attrNameLst>
                                          <p:attrName>style.color</p:attrName>
                                        </p:attrNameLst>
                                      </p:cBhvr>
                                      <p:to>
                                        <a:schemeClr val="bg1"/>
                                      </p:to>
                                    </p:animClr>
                                    <p:animClr clrSpc="rgb" dir="cw">
                                      <p:cBhvr>
                                        <p:cTn id="140" dur="375" autoRev="1" fill="remove"/>
                                        <p:tgtEl>
                                          <p:spTgt spid="20"/>
                                        </p:tgtEl>
                                        <p:attrNameLst>
                                          <p:attrName>fillcolor</p:attrName>
                                        </p:attrNameLst>
                                      </p:cBhvr>
                                      <p:to>
                                        <a:schemeClr val="bg1"/>
                                      </p:to>
                                    </p:animClr>
                                    <p:set>
                                      <p:cBhvr>
                                        <p:cTn id="141" dur="375" autoRev="1" fill="remove"/>
                                        <p:tgtEl>
                                          <p:spTgt spid="20"/>
                                        </p:tgtEl>
                                        <p:attrNameLst>
                                          <p:attrName>fill.type</p:attrName>
                                        </p:attrNameLst>
                                      </p:cBhvr>
                                      <p:to>
                                        <p:strVal val="solid"/>
                                      </p:to>
                                    </p:set>
                                    <p:set>
                                      <p:cBhvr>
                                        <p:cTn id="142" dur="375" autoRev="1" fill="remove"/>
                                        <p:tgtEl>
                                          <p:spTgt spid="20"/>
                                        </p:tgtEl>
                                        <p:attrNameLst>
                                          <p:attrName>fill.on</p:attrName>
                                        </p:attrNameLst>
                                      </p:cBhvr>
                                      <p:to>
                                        <p:strVal val="true"/>
                                      </p:to>
                                    </p:set>
                                  </p:childTnLst>
                                </p:cTn>
                              </p:par>
                              <p:par>
                                <p:cTn id="143" presetID="27" presetClass="emph" presetSubtype="0" fill="remove" grpId="4" nodeType="withEffect">
                                  <p:stCondLst>
                                    <p:cond delay="0"/>
                                  </p:stCondLst>
                                  <p:childTnLst>
                                    <p:animClr clrSpc="rgb" dir="cw">
                                      <p:cBhvr override="childStyle">
                                        <p:cTn id="144" dur="375" autoRev="1" fill="remove"/>
                                        <p:tgtEl>
                                          <p:spTgt spid="19"/>
                                        </p:tgtEl>
                                        <p:attrNameLst>
                                          <p:attrName>style.color</p:attrName>
                                        </p:attrNameLst>
                                      </p:cBhvr>
                                      <p:to>
                                        <a:schemeClr val="bg1"/>
                                      </p:to>
                                    </p:animClr>
                                    <p:animClr clrSpc="rgb" dir="cw">
                                      <p:cBhvr>
                                        <p:cTn id="145" dur="375" autoRev="1" fill="remove"/>
                                        <p:tgtEl>
                                          <p:spTgt spid="19"/>
                                        </p:tgtEl>
                                        <p:attrNameLst>
                                          <p:attrName>fillcolor</p:attrName>
                                        </p:attrNameLst>
                                      </p:cBhvr>
                                      <p:to>
                                        <a:schemeClr val="bg1"/>
                                      </p:to>
                                    </p:animClr>
                                    <p:set>
                                      <p:cBhvr>
                                        <p:cTn id="146" dur="375" autoRev="1" fill="remove"/>
                                        <p:tgtEl>
                                          <p:spTgt spid="19"/>
                                        </p:tgtEl>
                                        <p:attrNameLst>
                                          <p:attrName>fill.type</p:attrName>
                                        </p:attrNameLst>
                                      </p:cBhvr>
                                      <p:to>
                                        <p:strVal val="solid"/>
                                      </p:to>
                                    </p:set>
                                    <p:set>
                                      <p:cBhvr>
                                        <p:cTn id="147" dur="375" autoRev="1" fill="remove"/>
                                        <p:tgtEl>
                                          <p:spTgt spid="19"/>
                                        </p:tgtEl>
                                        <p:attrNameLst>
                                          <p:attrName>fill.on</p:attrName>
                                        </p:attrNameLst>
                                      </p:cBhvr>
                                      <p:to>
                                        <p:strVal val="true"/>
                                      </p:to>
                                    </p:set>
                                  </p:childTnLst>
                                </p:cTn>
                              </p:par>
                            </p:childTnLst>
                          </p:cTn>
                        </p:par>
                        <p:par>
                          <p:cTn id="148" fill="hold">
                            <p:stCondLst>
                              <p:cond delay="7000"/>
                            </p:stCondLst>
                            <p:childTnLst>
                              <p:par>
                                <p:cTn id="149" presetID="27" presetClass="emph" presetSubtype="0" fill="remove" grpId="5" nodeType="afterEffect">
                                  <p:stCondLst>
                                    <p:cond delay="0"/>
                                  </p:stCondLst>
                                  <p:childTnLst>
                                    <p:animClr clrSpc="rgb" dir="cw">
                                      <p:cBhvr override="childStyle">
                                        <p:cTn id="150" dur="375" autoRev="1" fill="remove"/>
                                        <p:tgtEl>
                                          <p:spTgt spid="18"/>
                                        </p:tgtEl>
                                        <p:attrNameLst>
                                          <p:attrName>style.color</p:attrName>
                                        </p:attrNameLst>
                                      </p:cBhvr>
                                      <p:to>
                                        <a:schemeClr val="bg1"/>
                                      </p:to>
                                    </p:animClr>
                                    <p:animClr clrSpc="rgb" dir="cw">
                                      <p:cBhvr>
                                        <p:cTn id="151" dur="375" autoRev="1" fill="remove"/>
                                        <p:tgtEl>
                                          <p:spTgt spid="18"/>
                                        </p:tgtEl>
                                        <p:attrNameLst>
                                          <p:attrName>fillcolor</p:attrName>
                                        </p:attrNameLst>
                                      </p:cBhvr>
                                      <p:to>
                                        <a:schemeClr val="bg1"/>
                                      </p:to>
                                    </p:animClr>
                                    <p:set>
                                      <p:cBhvr>
                                        <p:cTn id="152" dur="375" autoRev="1" fill="remove"/>
                                        <p:tgtEl>
                                          <p:spTgt spid="18"/>
                                        </p:tgtEl>
                                        <p:attrNameLst>
                                          <p:attrName>fill.type</p:attrName>
                                        </p:attrNameLst>
                                      </p:cBhvr>
                                      <p:to>
                                        <p:strVal val="solid"/>
                                      </p:to>
                                    </p:set>
                                    <p:set>
                                      <p:cBhvr>
                                        <p:cTn id="153" dur="375" autoRev="1" fill="remove"/>
                                        <p:tgtEl>
                                          <p:spTgt spid="18"/>
                                        </p:tgtEl>
                                        <p:attrNameLst>
                                          <p:attrName>fill.on</p:attrName>
                                        </p:attrNameLst>
                                      </p:cBhvr>
                                      <p:to>
                                        <p:strVal val="true"/>
                                      </p:to>
                                    </p:set>
                                  </p:childTnLst>
                                </p:cTn>
                              </p:par>
                              <p:par>
                                <p:cTn id="154" presetID="27" presetClass="emph" presetSubtype="0" fill="remove" grpId="7" nodeType="withEffect">
                                  <p:stCondLst>
                                    <p:cond delay="0"/>
                                  </p:stCondLst>
                                  <p:childTnLst>
                                    <p:animClr clrSpc="rgb" dir="cw">
                                      <p:cBhvr override="childStyle">
                                        <p:cTn id="155" dur="375" autoRev="1" fill="remove"/>
                                        <p:tgtEl>
                                          <p:spTgt spid="20"/>
                                        </p:tgtEl>
                                        <p:attrNameLst>
                                          <p:attrName>style.color</p:attrName>
                                        </p:attrNameLst>
                                      </p:cBhvr>
                                      <p:to>
                                        <a:schemeClr val="bg1"/>
                                      </p:to>
                                    </p:animClr>
                                    <p:animClr clrSpc="rgb" dir="cw">
                                      <p:cBhvr>
                                        <p:cTn id="156" dur="375" autoRev="1" fill="remove"/>
                                        <p:tgtEl>
                                          <p:spTgt spid="20"/>
                                        </p:tgtEl>
                                        <p:attrNameLst>
                                          <p:attrName>fillcolor</p:attrName>
                                        </p:attrNameLst>
                                      </p:cBhvr>
                                      <p:to>
                                        <a:schemeClr val="bg1"/>
                                      </p:to>
                                    </p:animClr>
                                    <p:set>
                                      <p:cBhvr>
                                        <p:cTn id="157" dur="375" autoRev="1" fill="remove"/>
                                        <p:tgtEl>
                                          <p:spTgt spid="20"/>
                                        </p:tgtEl>
                                        <p:attrNameLst>
                                          <p:attrName>fill.type</p:attrName>
                                        </p:attrNameLst>
                                      </p:cBhvr>
                                      <p:to>
                                        <p:strVal val="solid"/>
                                      </p:to>
                                    </p:set>
                                    <p:set>
                                      <p:cBhvr>
                                        <p:cTn id="158" dur="375" autoRev="1" fill="remove"/>
                                        <p:tgtEl>
                                          <p:spTgt spid="20"/>
                                        </p:tgtEl>
                                        <p:attrNameLst>
                                          <p:attrName>fill.on</p:attrName>
                                        </p:attrNameLst>
                                      </p:cBhvr>
                                      <p:to>
                                        <p:strVal val="true"/>
                                      </p:to>
                                    </p:set>
                                  </p:childTnLst>
                                </p:cTn>
                              </p:par>
                              <p:par>
                                <p:cTn id="159" presetID="27" presetClass="emph" presetSubtype="0" fill="remove" grpId="5" nodeType="withEffect">
                                  <p:stCondLst>
                                    <p:cond delay="0"/>
                                  </p:stCondLst>
                                  <p:childTnLst>
                                    <p:animClr clrSpc="rgb" dir="cw">
                                      <p:cBhvr override="childStyle">
                                        <p:cTn id="160" dur="375" autoRev="1" fill="remove"/>
                                        <p:tgtEl>
                                          <p:spTgt spid="19"/>
                                        </p:tgtEl>
                                        <p:attrNameLst>
                                          <p:attrName>style.color</p:attrName>
                                        </p:attrNameLst>
                                      </p:cBhvr>
                                      <p:to>
                                        <a:schemeClr val="bg1"/>
                                      </p:to>
                                    </p:animClr>
                                    <p:animClr clrSpc="rgb" dir="cw">
                                      <p:cBhvr>
                                        <p:cTn id="161" dur="375" autoRev="1" fill="remove"/>
                                        <p:tgtEl>
                                          <p:spTgt spid="19"/>
                                        </p:tgtEl>
                                        <p:attrNameLst>
                                          <p:attrName>fillcolor</p:attrName>
                                        </p:attrNameLst>
                                      </p:cBhvr>
                                      <p:to>
                                        <a:schemeClr val="bg1"/>
                                      </p:to>
                                    </p:animClr>
                                    <p:set>
                                      <p:cBhvr>
                                        <p:cTn id="162" dur="375" autoRev="1" fill="remove"/>
                                        <p:tgtEl>
                                          <p:spTgt spid="19"/>
                                        </p:tgtEl>
                                        <p:attrNameLst>
                                          <p:attrName>fill.type</p:attrName>
                                        </p:attrNameLst>
                                      </p:cBhvr>
                                      <p:to>
                                        <p:strVal val="solid"/>
                                      </p:to>
                                    </p:set>
                                    <p:set>
                                      <p:cBhvr>
                                        <p:cTn id="163" dur="375" autoRev="1" fill="remove"/>
                                        <p:tgtEl>
                                          <p:spTgt spid="19"/>
                                        </p:tgtEl>
                                        <p:attrNameLst>
                                          <p:attrName>fill.on</p:attrName>
                                        </p:attrNameLst>
                                      </p:cBhvr>
                                      <p:to>
                                        <p:strVal val="true"/>
                                      </p:to>
                                    </p:set>
                                  </p:childTnLst>
                                </p:cTn>
                              </p:par>
                            </p:childTnLst>
                          </p:cTn>
                        </p:par>
                        <p:par>
                          <p:cTn id="164" fill="hold">
                            <p:stCondLst>
                              <p:cond delay="7750"/>
                            </p:stCondLst>
                            <p:childTnLst>
                              <p:par>
                                <p:cTn id="165" presetID="27" presetClass="emph" presetSubtype="0" fill="remove" grpId="6" nodeType="afterEffect">
                                  <p:stCondLst>
                                    <p:cond delay="0"/>
                                  </p:stCondLst>
                                  <p:childTnLst>
                                    <p:animClr clrSpc="rgb" dir="cw">
                                      <p:cBhvr override="childStyle">
                                        <p:cTn id="166" dur="375" autoRev="1" fill="remove"/>
                                        <p:tgtEl>
                                          <p:spTgt spid="18"/>
                                        </p:tgtEl>
                                        <p:attrNameLst>
                                          <p:attrName>style.color</p:attrName>
                                        </p:attrNameLst>
                                      </p:cBhvr>
                                      <p:to>
                                        <a:schemeClr val="bg1"/>
                                      </p:to>
                                    </p:animClr>
                                    <p:animClr clrSpc="rgb" dir="cw">
                                      <p:cBhvr>
                                        <p:cTn id="167" dur="375" autoRev="1" fill="remove"/>
                                        <p:tgtEl>
                                          <p:spTgt spid="18"/>
                                        </p:tgtEl>
                                        <p:attrNameLst>
                                          <p:attrName>fillcolor</p:attrName>
                                        </p:attrNameLst>
                                      </p:cBhvr>
                                      <p:to>
                                        <a:schemeClr val="bg1"/>
                                      </p:to>
                                    </p:animClr>
                                    <p:set>
                                      <p:cBhvr>
                                        <p:cTn id="168" dur="375" autoRev="1" fill="remove"/>
                                        <p:tgtEl>
                                          <p:spTgt spid="18"/>
                                        </p:tgtEl>
                                        <p:attrNameLst>
                                          <p:attrName>fill.type</p:attrName>
                                        </p:attrNameLst>
                                      </p:cBhvr>
                                      <p:to>
                                        <p:strVal val="solid"/>
                                      </p:to>
                                    </p:set>
                                    <p:set>
                                      <p:cBhvr>
                                        <p:cTn id="169" dur="375" autoRev="1" fill="remove"/>
                                        <p:tgtEl>
                                          <p:spTgt spid="18"/>
                                        </p:tgtEl>
                                        <p:attrNameLst>
                                          <p:attrName>fill.on</p:attrName>
                                        </p:attrNameLst>
                                      </p:cBhvr>
                                      <p:to>
                                        <p:strVal val="true"/>
                                      </p:to>
                                    </p:set>
                                  </p:childTnLst>
                                </p:cTn>
                              </p:par>
                              <p:par>
                                <p:cTn id="170" presetID="27" presetClass="emph" presetSubtype="0" fill="remove" grpId="6" nodeType="withEffect">
                                  <p:stCondLst>
                                    <p:cond delay="0"/>
                                  </p:stCondLst>
                                  <p:childTnLst>
                                    <p:animClr clrSpc="rgb" dir="cw">
                                      <p:cBhvr override="childStyle">
                                        <p:cTn id="171" dur="375" autoRev="1" fill="remove"/>
                                        <p:tgtEl>
                                          <p:spTgt spid="19"/>
                                        </p:tgtEl>
                                        <p:attrNameLst>
                                          <p:attrName>style.color</p:attrName>
                                        </p:attrNameLst>
                                      </p:cBhvr>
                                      <p:to>
                                        <a:schemeClr val="bg1"/>
                                      </p:to>
                                    </p:animClr>
                                    <p:animClr clrSpc="rgb" dir="cw">
                                      <p:cBhvr>
                                        <p:cTn id="172" dur="375" autoRev="1" fill="remove"/>
                                        <p:tgtEl>
                                          <p:spTgt spid="19"/>
                                        </p:tgtEl>
                                        <p:attrNameLst>
                                          <p:attrName>fillcolor</p:attrName>
                                        </p:attrNameLst>
                                      </p:cBhvr>
                                      <p:to>
                                        <a:schemeClr val="bg1"/>
                                      </p:to>
                                    </p:animClr>
                                    <p:set>
                                      <p:cBhvr>
                                        <p:cTn id="173" dur="375" autoRev="1" fill="remove"/>
                                        <p:tgtEl>
                                          <p:spTgt spid="19"/>
                                        </p:tgtEl>
                                        <p:attrNameLst>
                                          <p:attrName>fill.type</p:attrName>
                                        </p:attrNameLst>
                                      </p:cBhvr>
                                      <p:to>
                                        <p:strVal val="solid"/>
                                      </p:to>
                                    </p:set>
                                    <p:set>
                                      <p:cBhvr>
                                        <p:cTn id="174" dur="375" autoRev="1" fill="remove"/>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8" grpId="4" animBg="1"/>
      <p:bldP spid="18" grpId="5" animBg="1"/>
      <p:bldP spid="18" grpId="6" animBg="1"/>
      <p:bldP spid="18" grpId="7" animBg="1"/>
      <p:bldP spid="19" grpId="0" animBg="1"/>
      <p:bldP spid="19" grpId="1" animBg="1"/>
      <p:bldP spid="19" grpId="2" animBg="1"/>
      <p:bldP spid="19" grpId="3" animBg="1"/>
      <p:bldP spid="19" grpId="4" animBg="1"/>
      <p:bldP spid="19" grpId="5" animBg="1"/>
      <p:bldP spid="19" grpId="6" animBg="1"/>
      <p:bldP spid="19" grpId="7" animBg="1"/>
      <p:bldP spid="19" grpId="8" animBg="1"/>
      <p:bldP spid="20" grpId="0" animBg="1"/>
      <p:bldP spid="20" grpId="1" animBg="1"/>
      <p:bldP spid="20" grpId="2" animBg="1"/>
      <p:bldP spid="20" grpId="4" animBg="1"/>
      <p:bldP spid="20" grpId="5" animBg="1"/>
      <p:bldP spid="20" grpId="6" animBg="1"/>
      <p:bldP spid="20" grpId="7" animBg="1"/>
      <p:bldP spid="20" grpId="8" animBg="1"/>
      <p:bldP spid="21" grpId="0" animBg="1"/>
      <p:bldP spid="21" grpId="1" animBg="1"/>
      <p:bldP spid="22" grpId="0" animBg="1"/>
      <p:bldP spid="22" grpId="1" animBg="1"/>
      <p:bldP spid="47" grpId="1" animBg="1"/>
      <p:bldP spid="46" grpId="0" animBg="1"/>
      <p:bldP spid="31" grpId="1" animBg="1"/>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7AAD21-D926-D74F-3A02-CCD60F9C37AA}"/>
              </a:ext>
            </a:extLst>
          </p:cNvPr>
          <p:cNvSpPr>
            <a:spLocks noGrp="1"/>
          </p:cNvSpPr>
          <p:nvPr>
            <p:ph type="title"/>
          </p:nvPr>
        </p:nvSpPr>
        <p:spPr/>
        <p:txBody>
          <a:bodyPr/>
          <a:lstStyle/>
          <a:p>
            <a:r>
              <a:rPr lang="zh-TW" altLang="en-US" dirty="0"/>
              <a:t>團隊分工介紹</a:t>
            </a:r>
          </a:p>
        </p:txBody>
      </p:sp>
      <p:pic>
        <p:nvPicPr>
          <p:cNvPr id="4" name="圖片 3">
            <a:extLst>
              <a:ext uri="{FF2B5EF4-FFF2-40B4-BE49-F238E27FC236}">
                <a16:creationId xmlns:a16="http://schemas.microsoft.com/office/drawing/2014/main" id="{321FC18E-4084-D9A1-1ABE-07BE35E422DA}"/>
              </a:ext>
            </a:extLst>
          </p:cNvPr>
          <p:cNvPicPr>
            <a:picLocks noChangeAspect="1"/>
          </p:cNvPicPr>
          <p:nvPr/>
        </p:nvPicPr>
        <p:blipFill>
          <a:blip r:embed="rId3"/>
          <a:stretch>
            <a:fillRect/>
          </a:stretch>
        </p:blipFill>
        <p:spPr>
          <a:xfrm>
            <a:off x="1244210" y="2006896"/>
            <a:ext cx="2164533" cy="2164533"/>
          </a:xfrm>
          <a:prstGeom prst="rect">
            <a:avLst/>
          </a:prstGeom>
        </p:spPr>
      </p:pic>
      <p:sp>
        <p:nvSpPr>
          <p:cNvPr id="13" name="Google Shape;253;p14">
            <a:extLst>
              <a:ext uri="{FF2B5EF4-FFF2-40B4-BE49-F238E27FC236}">
                <a16:creationId xmlns:a16="http://schemas.microsoft.com/office/drawing/2014/main" id="{804379F4-E3DC-EDF6-42C6-B1AC889F5984}"/>
              </a:ext>
            </a:extLst>
          </p:cNvPr>
          <p:cNvSpPr/>
          <p:nvPr/>
        </p:nvSpPr>
        <p:spPr>
          <a:xfrm>
            <a:off x="4271809" y="4414794"/>
            <a:ext cx="3648382" cy="2205082"/>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14" name="Google Shape;255;p14">
            <a:extLst>
              <a:ext uri="{FF2B5EF4-FFF2-40B4-BE49-F238E27FC236}">
                <a16:creationId xmlns:a16="http://schemas.microsoft.com/office/drawing/2014/main" id="{D74D610A-B778-8E61-B034-51A1769F9ABD}"/>
              </a:ext>
            </a:extLst>
          </p:cNvPr>
          <p:cNvSpPr txBox="1"/>
          <p:nvPr/>
        </p:nvSpPr>
        <p:spPr>
          <a:xfrm>
            <a:off x="5368640" y="1156420"/>
            <a:ext cx="145472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後端宅宅</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15" name="Google Shape;256;p14">
            <a:extLst>
              <a:ext uri="{FF2B5EF4-FFF2-40B4-BE49-F238E27FC236}">
                <a16:creationId xmlns:a16="http://schemas.microsoft.com/office/drawing/2014/main" id="{C26C7A50-4223-F2D4-B928-85184ABD92B4}"/>
              </a:ext>
            </a:extLst>
          </p:cNvPr>
          <p:cNvCxnSpPr>
            <a:cxnSpLocks/>
          </p:cNvCxnSpPr>
          <p:nvPr/>
        </p:nvCxnSpPr>
        <p:spPr>
          <a:xfrm>
            <a:off x="5871912" y="1757731"/>
            <a:ext cx="448176" cy="0"/>
          </a:xfrm>
          <a:prstGeom prst="straightConnector1">
            <a:avLst/>
          </a:prstGeom>
          <a:noFill/>
          <a:ln w="50800" cap="flat" cmpd="sng">
            <a:solidFill>
              <a:schemeClr val="accent1"/>
            </a:solidFill>
            <a:prstDash val="solid"/>
            <a:miter lim="800000"/>
            <a:headEnd type="none" w="sm" len="sm"/>
            <a:tailEnd type="none" w="sm" len="sm"/>
          </a:ln>
        </p:spPr>
      </p:cxnSp>
      <p:sp>
        <p:nvSpPr>
          <p:cNvPr id="24" name="Google Shape;253;p14">
            <a:extLst>
              <a:ext uri="{FF2B5EF4-FFF2-40B4-BE49-F238E27FC236}">
                <a16:creationId xmlns:a16="http://schemas.microsoft.com/office/drawing/2014/main" id="{CB5C7854-E1A5-565B-BF5B-6F335FEB72C7}"/>
              </a:ext>
            </a:extLst>
          </p:cNvPr>
          <p:cNvSpPr/>
          <p:nvPr/>
        </p:nvSpPr>
        <p:spPr>
          <a:xfrm flipH="1">
            <a:off x="706476" y="4420592"/>
            <a:ext cx="3240000" cy="2033917"/>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5" name="Google Shape;255;p14">
            <a:extLst>
              <a:ext uri="{FF2B5EF4-FFF2-40B4-BE49-F238E27FC236}">
                <a16:creationId xmlns:a16="http://schemas.microsoft.com/office/drawing/2014/main" id="{C5D00888-F932-33BF-8F7A-CAFE2F2C69A0}"/>
              </a:ext>
            </a:extLst>
          </p:cNvPr>
          <p:cNvSpPr txBox="1"/>
          <p:nvPr/>
        </p:nvSpPr>
        <p:spPr>
          <a:xfrm>
            <a:off x="1503174" y="1167324"/>
            <a:ext cx="1646604"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前端</a:t>
            </a:r>
            <a:r>
              <a:rPr lang="zh-TW" altLang="en-US"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大師</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26" name="Google Shape;256;p14">
            <a:extLst>
              <a:ext uri="{FF2B5EF4-FFF2-40B4-BE49-F238E27FC236}">
                <a16:creationId xmlns:a16="http://schemas.microsoft.com/office/drawing/2014/main" id="{F90FD452-F384-95BE-3E9B-1BCA90489370}"/>
              </a:ext>
            </a:extLst>
          </p:cNvPr>
          <p:cNvCxnSpPr>
            <a:cxnSpLocks/>
          </p:cNvCxnSpPr>
          <p:nvPr/>
        </p:nvCxnSpPr>
        <p:spPr>
          <a:xfrm>
            <a:off x="2102388" y="1757731"/>
            <a:ext cx="448176" cy="0"/>
          </a:xfrm>
          <a:prstGeom prst="straightConnector1">
            <a:avLst/>
          </a:prstGeom>
          <a:noFill/>
          <a:ln w="50800" cap="flat" cmpd="sng">
            <a:solidFill>
              <a:schemeClr val="accent1"/>
            </a:solidFill>
            <a:prstDash val="solid"/>
            <a:miter lim="800000"/>
            <a:headEnd type="none" w="sm" len="sm"/>
            <a:tailEnd type="none" w="sm" len="sm"/>
          </a:ln>
        </p:spPr>
      </p:cxnSp>
      <p:sp>
        <p:nvSpPr>
          <p:cNvPr id="28" name="Google Shape;264;p14">
            <a:extLst>
              <a:ext uri="{FF2B5EF4-FFF2-40B4-BE49-F238E27FC236}">
                <a16:creationId xmlns:a16="http://schemas.microsoft.com/office/drawing/2014/main" id="{FBB5C8AA-52CA-EFBD-E1E3-05417159C1D3}"/>
              </a:ext>
            </a:extLst>
          </p:cNvPr>
          <p:cNvSpPr txBox="1"/>
          <p:nvPr/>
        </p:nvSpPr>
        <p:spPr>
          <a:xfrm>
            <a:off x="988904" y="5224443"/>
            <a:ext cx="2675145" cy="1131038"/>
          </a:xfrm>
          <a:prstGeom prst="rect">
            <a:avLst/>
          </a:prstGeom>
          <a:noFill/>
          <a:ln>
            <a:noFill/>
          </a:ln>
        </p:spPr>
        <p:txBody>
          <a:bodyPr spcFirstLastPara="1" wrap="square" lIns="91425" tIns="45700" rIns="91425" bIns="45700" anchor="t" anchorCtr="0">
            <a:spAutoFit/>
          </a:bodyPr>
          <a:lstStyle/>
          <a:p>
            <a:pPr marL="342900" lvl="0" indent="-342900">
              <a:lnSpc>
                <a:spcPct val="125000"/>
              </a:lnSpc>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網頁前端開發∕設計</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網址爬蟲</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342900" marR="0" lvl="0" indent="-342900" rtl="0">
              <a:lnSpc>
                <a:spcPct val="125000"/>
              </a:lnSpc>
              <a:spcBef>
                <a:spcPts val="0"/>
              </a:spcBef>
              <a:spcAft>
                <a:spcPts val="0"/>
              </a:spcAft>
              <a:buFont typeface="Arial" panose="020B0604020202020204" pitchFamily="34" charset="0"/>
              <a:buChar char="•"/>
            </a:pPr>
            <a:r>
              <a:rPr 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PPT</a:t>
            </a: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製作</a:t>
            </a:r>
            <a:endParaRPr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9" name="Google Shape;253;p14">
            <a:extLst>
              <a:ext uri="{FF2B5EF4-FFF2-40B4-BE49-F238E27FC236}">
                <a16:creationId xmlns:a16="http://schemas.microsoft.com/office/drawing/2014/main" id="{2547BFE1-BFF7-2328-2B90-7706ECDC57AF}"/>
              </a:ext>
            </a:extLst>
          </p:cNvPr>
          <p:cNvSpPr/>
          <p:nvPr/>
        </p:nvSpPr>
        <p:spPr>
          <a:xfrm>
            <a:off x="8354772" y="4414793"/>
            <a:ext cx="3240000" cy="2039716"/>
          </a:xfrm>
          <a:prstGeom prst="rect">
            <a:avLst/>
          </a:prstGeom>
          <a:solidFill>
            <a:schemeClr val="lt1"/>
          </a:solidFill>
          <a:ln>
            <a:noFill/>
          </a:ln>
          <a:effectLst>
            <a:outerShdw blurRad="63500" dist="25400" dir="5400000" sx="101000" sy="101000" algn="t" rotWithShape="0">
              <a:srgbClr val="000000">
                <a:alpha val="20000"/>
              </a:srgbClr>
            </a:outerShdw>
          </a:effectLst>
        </p:spPr>
        <p:txBody>
          <a:bodyPr spcFirstLastPara="1" wrap="square" lIns="216000" tIns="45700" rIns="216000" bIns="45700" anchor="ctr" anchorCtr="0">
            <a:noAutofit/>
          </a:bodyPr>
          <a:lstStyle/>
          <a:p>
            <a:pPr marL="0" marR="0" lvl="0" indent="0" algn="l" rtl="0">
              <a:spcBef>
                <a:spcPts val="0"/>
              </a:spcBef>
              <a:spcAft>
                <a:spcPts val="0"/>
              </a:spcAft>
              <a:buNone/>
            </a:pPr>
            <a:endParaRPr sz="1800" dirty="0">
              <a:solidFill>
                <a:srgbClr val="85858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0" name="Google Shape;255;p14">
            <a:extLst>
              <a:ext uri="{FF2B5EF4-FFF2-40B4-BE49-F238E27FC236}">
                <a16:creationId xmlns:a16="http://schemas.microsoft.com/office/drawing/2014/main" id="{E607933B-2E0A-0AD1-292A-395D10894703}"/>
              </a:ext>
            </a:extLst>
          </p:cNvPr>
          <p:cNvSpPr txBox="1"/>
          <p:nvPr/>
        </p:nvSpPr>
        <p:spPr>
          <a:xfrm>
            <a:off x="9233584" y="1156420"/>
            <a:ext cx="1482376"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全端肝帝</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31" name="Google Shape;256;p14">
            <a:extLst>
              <a:ext uri="{FF2B5EF4-FFF2-40B4-BE49-F238E27FC236}">
                <a16:creationId xmlns:a16="http://schemas.microsoft.com/office/drawing/2014/main" id="{2986E261-61CD-C9C2-0780-F0CC081A539C}"/>
              </a:ext>
            </a:extLst>
          </p:cNvPr>
          <p:cNvCxnSpPr>
            <a:cxnSpLocks/>
          </p:cNvCxnSpPr>
          <p:nvPr/>
        </p:nvCxnSpPr>
        <p:spPr>
          <a:xfrm>
            <a:off x="9750684" y="1757393"/>
            <a:ext cx="448176" cy="0"/>
          </a:xfrm>
          <a:prstGeom prst="straightConnector1">
            <a:avLst/>
          </a:prstGeom>
          <a:noFill/>
          <a:ln w="50800" cap="flat" cmpd="sng">
            <a:solidFill>
              <a:schemeClr val="accent1"/>
            </a:solidFill>
            <a:prstDash val="solid"/>
            <a:miter lim="800000"/>
            <a:headEnd type="none" w="sm" len="sm"/>
            <a:tailEnd type="none" w="sm" len="sm"/>
          </a:ln>
        </p:spPr>
      </p:cxnSp>
      <p:sp>
        <p:nvSpPr>
          <p:cNvPr id="35" name="Google Shape;264;p14">
            <a:extLst>
              <a:ext uri="{FF2B5EF4-FFF2-40B4-BE49-F238E27FC236}">
                <a16:creationId xmlns:a16="http://schemas.microsoft.com/office/drawing/2014/main" id="{E7F28A4E-61F2-3BAD-2CC7-C278FA8353A7}"/>
              </a:ext>
            </a:extLst>
          </p:cNvPr>
          <p:cNvSpPr txBox="1"/>
          <p:nvPr/>
        </p:nvSpPr>
        <p:spPr>
          <a:xfrm>
            <a:off x="4662315" y="5224443"/>
            <a:ext cx="2867371" cy="1131038"/>
          </a:xfrm>
          <a:prstGeom prst="rect">
            <a:avLst/>
          </a:prstGeom>
          <a:noFill/>
          <a:ln>
            <a:noFill/>
          </a:ln>
        </p:spPr>
        <p:txBody>
          <a:bodyPr spcFirstLastPara="1" wrap="square" lIns="91425" tIns="45700" rIns="91425" bIns="45700" anchor="t" anchorCtr="0">
            <a:spAutoFit/>
          </a:bodyPr>
          <a:lstStyle/>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網頁後端</a:t>
            </a: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∕網址爬蟲</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爬取網頁內的筆電資料</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endParaRPr>
          </a:p>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資料清洗並存入資料庫</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6" name="Google Shape;264;p14">
            <a:extLst>
              <a:ext uri="{FF2B5EF4-FFF2-40B4-BE49-F238E27FC236}">
                <a16:creationId xmlns:a16="http://schemas.microsoft.com/office/drawing/2014/main" id="{F3F35796-0AF4-2766-FE89-DCAD925ABFE0}"/>
              </a:ext>
            </a:extLst>
          </p:cNvPr>
          <p:cNvSpPr txBox="1"/>
          <p:nvPr/>
        </p:nvSpPr>
        <p:spPr>
          <a:xfrm>
            <a:off x="8656265" y="5224443"/>
            <a:ext cx="2637014" cy="1131038"/>
          </a:xfrm>
          <a:prstGeom prst="rect">
            <a:avLst/>
          </a:prstGeom>
          <a:noFill/>
          <a:ln>
            <a:noFill/>
          </a:ln>
        </p:spPr>
        <p:txBody>
          <a:bodyPr spcFirstLastPara="1" wrap="square" lIns="91425" tIns="45700" rIns="91425" bIns="45700" anchor="t" anchorCtr="0">
            <a:spAutoFit/>
          </a:bodyPr>
          <a:lstStyle/>
          <a:p>
            <a:pPr marL="342900" lvl="0" indent="-342900">
              <a:lnSpc>
                <a:spcPct val="125000"/>
              </a:lnSpc>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rPr>
              <a:t>討論區∕收藏前後端</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網址爬蟲</a:t>
            </a:r>
            <a:endParaRPr lang="en-US" altLang="zh-TW"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a:p>
            <a:pPr marL="342900" marR="0" lvl="0" indent="-342900" rtl="0">
              <a:lnSpc>
                <a:spcPct val="125000"/>
              </a:lnSpc>
              <a:spcBef>
                <a:spcPts val="0"/>
              </a:spcBef>
              <a:spcAft>
                <a:spcPts val="0"/>
              </a:spcAft>
              <a:buFont typeface="Arial" panose="020B0604020202020204" pitchFamily="34" charset="0"/>
              <a:buChar char="•"/>
            </a:pPr>
            <a:r>
              <a:rPr lang="zh-TW" altLang="en-US"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文件撰寫</a:t>
            </a:r>
            <a:endParaRPr sz="1800" dirty="0">
              <a:solidFill>
                <a:srgbClr val="757575"/>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3" name="菱形 2" hidden="1">
            <a:extLst>
              <a:ext uri="{FF2B5EF4-FFF2-40B4-BE49-F238E27FC236}">
                <a16:creationId xmlns:a16="http://schemas.microsoft.com/office/drawing/2014/main" id="{C4232A7F-A3B1-38EE-017C-19491D2ACCB9}"/>
              </a:ext>
            </a:extLst>
          </p:cNvPr>
          <p:cNvSpPr/>
          <p:nvPr/>
        </p:nvSpPr>
        <p:spPr>
          <a:xfrm>
            <a:off x="3678620" y="4098849"/>
            <a:ext cx="4834760" cy="553957"/>
          </a:xfrm>
          <a:prstGeom prst="diamond">
            <a:avLst/>
          </a:prstGeom>
          <a:gradFill flip="none" rotWithShape="1">
            <a:gsLst>
              <a:gs pos="0">
                <a:srgbClr val="FFFF00"/>
              </a:gs>
              <a:gs pos="60000">
                <a:srgbClr val="FFC000"/>
              </a:gs>
              <a:gs pos="100000">
                <a:srgbClr val="DF8200"/>
              </a:gs>
            </a:gsLst>
            <a:path path="circle">
              <a:fillToRect l="50000" t="50000" r="50000" b="50000"/>
            </a:path>
            <a:tileRect/>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菱形 21" hidden="1">
            <a:extLst>
              <a:ext uri="{FF2B5EF4-FFF2-40B4-BE49-F238E27FC236}">
                <a16:creationId xmlns:a16="http://schemas.microsoft.com/office/drawing/2014/main" id="{A93FF11F-1235-41FA-28F2-A796DD9BC0F9}"/>
              </a:ext>
            </a:extLst>
          </p:cNvPr>
          <p:cNvSpPr/>
          <p:nvPr/>
        </p:nvSpPr>
        <p:spPr>
          <a:xfrm>
            <a:off x="4320994" y="4102766"/>
            <a:ext cx="3580249" cy="553957"/>
          </a:xfrm>
          <a:prstGeom prst="diamond">
            <a:avLst/>
          </a:prstGeom>
          <a:gradFill flip="none" rotWithShape="1">
            <a:gsLst>
              <a:gs pos="100000">
                <a:srgbClr val="FFFF00"/>
              </a:gs>
              <a:gs pos="0">
                <a:srgbClr val="FFC000"/>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Google Shape;255;p14">
            <a:extLst>
              <a:ext uri="{FF2B5EF4-FFF2-40B4-BE49-F238E27FC236}">
                <a16:creationId xmlns:a16="http://schemas.microsoft.com/office/drawing/2014/main" id="{CE4C8927-E6AC-1F79-DC73-C4B4585A68F7}"/>
              </a:ext>
            </a:extLst>
          </p:cNvPr>
          <p:cNvSpPr txBox="1"/>
          <p:nvPr/>
        </p:nvSpPr>
        <p:spPr>
          <a:xfrm>
            <a:off x="5368640" y="4593239"/>
            <a:ext cx="145472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陳怡婕</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1" name="Google Shape;255;p14">
            <a:extLst>
              <a:ext uri="{FF2B5EF4-FFF2-40B4-BE49-F238E27FC236}">
                <a16:creationId xmlns:a16="http://schemas.microsoft.com/office/drawing/2014/main" id="{2855050B-0B43-B6ED-1D0F-936D58927E33}"/>
              </a:ext>
            </a:extLst>
          </p:cNvPr>
          <p:cNvSpPr txBox="1"/>
          <p:nvPr/>
        </p:nvSpPr>
        <p:spPr>
          <a:xfrm>
            <a:off x="1503174" y="4604143"/>
            <a:ext cx="1646604"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張郁梅</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3" name="Google Shape;255;p14">
            <a:extLst>
              <a:ext uri="{FF2B5EF4-FFF2-40B4-BE49-F238E27FC236}">
                <a16:creationId xmlns:a16="http://schemas.microsoft.com/office/drawing/2014/main" id="{086C668E-2E5F-E70A-E044-022E8EA9FA8A}"/>
              </a:ext>
            </a:extLst>
          </p:cNvPr>
          <p:cNvSpPr txBox="1"/>
          <p:nvPr/>
        </p:nvSpPr>
        <p:spPr>
          <a:xfrm>
            <a:off x="9233584" y="4593239"/>
            <a:ext cx="1482376"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25000"/>
              </a:lnSpc>
              <a:spcBef>
                <a:spcPts val="0"/>
              </a:spcBef>
              <a:spcAft>
                <a:spcPts val="0"/>
              </a:spcAft>
              <a:buNone/>
            </a:pPr>
            <a:r>
              <a:rPr lang="zh-TW" altLang="en-US" sz="24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rPr>
              <a:t>陳宥蓁</a:t>
            </a:r>
            <a:endParaRPr sz="2400" i="0" u="none" strike="noStrike" cap="none"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27" name="手繪多邊形: 圖案 26">
            <a:extLst>
              <a:ext uri="{FF2B5EF4-FFF2-40B4-BE49-F238E27FC236}">
                <a16:creationId xmlns:a16="http://schemas.microsoft.com/office/drawing/2014/main" id="{D285A333-CEC0-F418-FA3C-2DA38105A8F8}"/>
              </a:ext>
            </a:extLst>
          </p:cNvPr>
          <p:cNvSpPr/>
          <p:nvPr/>
        </p:nvSpPr>
        <p:spPr>
          <a:xfrm>
            <a:off x="1244209" y="2006896"/>
            <a:ext cx="2164533" cy="2164533"/>
          </a:xfrm>
          <a:custGeom>
            <a:avLst/>
            <a:gdLst>
              <a:gd name="connsiteX0" fmla="*/ 0 w 2164533"/>
              <a:gd name="connsiteY0" fmla="*/ 1082287 h 2164533"/>
              <a:gd name="connsiteX1" fmla="*/ 5587 w 2164533"/>
              <a:gd name="connsiteY1" fmla="*/ 1192923 h 2164533"/>
              <a:gd name="connsiteX2" fmla="*/ 971610 w 2164533"/>
              <a:gd name="connsiteY2" fmla="*/ 2158947 h 2164533"/>
              <a:gd name="connsiteX3" fmla="*/ 1082246 w 2164533"/>
              <a:gd name="connsiteY3" fmla="*/ 2164533 h 2164533"/>
              <a:gd name="connsiteX4" fmla="*/ 0 w 2164533"/>
              <a:gd name="connsiteY4" fmla="*/ 2164533 h 2164533"/>
              <a:gd name="connsiteX5" fmla="*/ 2164533 w 2164533"/>
              <a:gd name="connsiteY5" fmla="*/ 1082267 h 2164533"/>
              <a:gd name="connsiteX6" fmla="*/ 2164533 w 2164533"/>
              <a:gd name="connsiteY6" fmla="*/ 2164533 h 2164533"/>
              <a:gd name="connsiteX7" fmla="*/ 1082286 w 2164533"/>
              <a:gd name="connsiteY7" fmla="*/ 2164533 h 2164533"/>
              <a:gd name="connsiteX8" fmla="*/ 1192922 w 2164533"/>
              <a:gd name="connsiteY8" fmla="*/ 2158947 h 2164533"/>
              <a:gd name="connsiteX9" fmla="*/ 2164533 w 2164533"/>
              <a:gd name="connsiteY9" fmla="*/ 1082267 h 2164533"/>
              <a:gd name="connsiteX10" fmla="*/ 1082266 w 2164533"/>
              <a:gd name="connsiteY10" fmla="*/ 0 h 2164533"/>
              <a:gd name="connsiteX11" fmla="*/ 2164533 w 2164533"/>
              <a:gd name="connsiteY11" fmla="*/ 0 h 2164533"/>
              <a:gd name="connsiteX12" fmla="*/ 2164533 w 2164533"/>
              <a:gd name="connsiteY12" fmla="*/ 1082267 h 2164533"/>
              <a:gd name="connsiteX13" fmla="*/ 1082266 w 2164533"/>
              <a:gd name="connsiteY13" fmla="*/ 0 h 2164533"/>
              <a:gd name="connsiteX14" fmla="*/ 0 w 2164533"/>
              <a:gd name="connsiteY14" fmla="*/ 0 h 2164533"/>
              <a:gd name="connsiteX15" fmla="*/ 1082266 w 2164533"/>
              <a:gd name="connsiteY15" fmla="*/ 0 h 2164533"/>
              <a:gd name="connsiteX16" fmla="*/ 5587 w 2164533"/>
              <a:gd name="connsiteY16" fmla="*/ 971612 h 2164533"/>
              <a:gd name="connsiteX17" fmla="*/ 0 w 2164533"/>
              <a:gd name="connsiteY17" fmla="*/ 1082247 h 216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64533" h="2164533">
                <a:moveTo>
                  <a:pt x="0" y="1082287"/>
                </a:moveTo>
                <a:lnTo>
                  <a:pt x="5587" y="1192923"/>
                </a:lnTo>
                <a:cubicBezTo>
                  <a:pt x="57315" y="1702280"/>
                  <a:pt x="462253" y="2107219"/>
                  <a:pt x="971610" y="2158947"/>
                </a:cubicBezTo>
                <a:lnTo>
                  <a:pt x="1082246" y="2164533"/>
                </a:lnTo>
                <a:lnTo>
                  <a:pt x="0" y="2164533"/>
                </a:lnTo>
                <a:close/>
                <a:moveTo>
                  <a:pt x="2164533" y="1082267"/>
                </a:moveTo>
                <a:lnTo>
                  <a:pt x="2164533" y="2164533"/>
                </a:lnTo>
                <a:lnTo>
                  <a:pt x="1082286" y="2164533"/>
                </a:lnTo>
                <a:lnTo>
                  <a:pt x="1192922" y="2158947"/>
                </a:lnTo>
                <a:cubicBezTo>
                  <a:pt x="1738662" y="2103524"/>
                  <a:pt x="2164533" y="1642630"/>
                  <a:pt x="2164533" y="1082267"/>
                </a:cubicBezTo>
                <a:close/>
                <a:moveTo>
                  <a:pt x="1082266" y="0"/>
                </a:moveTo>
                <a:lnTo>
                  <a:pt x="2164533" y="0"/>
                </a:lnTo>
                <a:lnTo>
                  <a:pt x="2164533" y="1082267"/>
                </a:lnTo>
                <a:cubicBezTo>
                  <a:pt x="2164533" y="484547"/>
                  <a:pt x="1679986" y="0"/>
                  <a:pt x="1082266" y="0"/>
                </a:cubicBezTo>
                <a:close/>
                <a:moveTo>
                  <a:pt x="0" y="0"/>
                </a:moveTo>
                <a:lnTo>
                  <a:pt x="1082266" y="0"/>
                </a:lnTo>
                <a:cubicBezTo>
                  <a:pt x="521904" y="0"/>
                  <a:pt x="61010" y="425872"/>
                  <a:pt x="5587" y="971612"/>
                </a:cubicBezTo>
                <a:lnTo>
                  <a:pt x="0" y="10822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pic>
        <p:nvPicPr>
          <p:cNvPr id="39" name="圖片 38">
            <a:extLst>
              <a:ext uri="{FF2B5EF4-FFF2-40B4-BE49-F238E27FC236}">
                <a16:creationId xmlns:a16="http://schemas.microsoft.com/office/drawing/2014/main" id="{F1EB92A4-5CEC-51A7-999D-34AD5C2723D0}"/>
              </a:ext>
            </a:extLst>
          </p:cNvPr>
          <p:cNvPicPr>
            <a:picLocks noChangeAspect="1"/>
          </p:cNvPicPr>
          <p:nvPr/>
        </p:nvPicPr>
        <p:blipFill>
          <a:blip r:embed="rId4"/>
          <a:srcRect/>
          <a:stretch/>
        </p:blipFill>
        <p:spPr>
          <a:xfrm>
            <a:off x="5013734" y="2002989"/>
            <a:ext cx="2164533" cy="2164533"/>
          </a:xfrm>
          <a:prstGeom prst="rect">
            <a:avLst/>
          </a:prstGeom>
        </p:spPr>
      </p:pic>
      <p:sp>
        <p:nvSpPr>
          <p:cNvPr id="40" name="手繪多邊形: 圖案 39">
            <a:extLst>
              <a:ext uri="{FF2B5EF4-FFF2-40B4-BE49-F238E27FC236}">
                <a16:creationId xmlns:a16="http://schemas.microsoft.com/office/drawing/2014/main" id="{921497B5-3F37-B0FF-9859-96E2709CD7E1}"/>
              </a:ext>
            </a:extLst>
          </p:cNvPr>
          <p:cNvSpPr/>
          <p:nvPr/>
        </p:nvSpPr>
        <p:spPr>
          <a:xfrm>
            <a:off x="5013734" y="2002989"/>
            <a:ext cx="2164533" cy="2164533"/>
          </a:xfrm>
          <a:custGeom>
            <a:avLst/>
            <a:gdLst>
              <a:gd name="connsiteX0" fmla="*/ 0 w 2164533"/>
              <a:gd name="connsiteY0" fmla="*/ 1082287 h 2164533"/>
              <a:gd name="connsiteX1" fmla="*/ 5587 w 2164533"/>
              <a:gd name="connsiteY1" fmla="*/ 1192923 h 2164533"/>
              <a:gd name="connsiteX2" fmla="*/ 971610 w 2164533"/>
              <a:gd name="connsiteY2" fmla="*/ 2158947 h 2164533"/>
              <a:gd name="connsiteX3" fmla="*/ 1082246 w 2164533"/>
              <a:gd name="connsiteY3" fmla="*/ 2164533 h 2164533"/>
              <a:gd name="connsiteX4" fmla="*/ 0 w 2164533"/>
              <a:gd name="connsiteY4" fmla="*/ 2164533 h 2164533"/>
              <a:gd name="connsiteX5" fmla="*/ 2164533 w 2164533"/>
              <a:gd name="connsiteY5" fmla="*/ 1082267 h 2164533"/>
              <a:gd name="connsiteX6" fmla="*/ 2164533 w 2164533"/>
              <a:gd name="connsiteY6" fmla="*/ 2164533 h 2164533"/>
              <a:gd name="connsiteX7" fmla="*/ 1082286 w 2164533"/>
              <a:gd name="connsiteY7" fmla="*/ 2164533 h 2164533"/>
              <a:gd name="connsiteX8" fmla="*/ 1192922 w 2164533"/>
              <a:gd name="connsiteY8" fmla="*/ 2158947 h 2164533"/>
              <a:gd name="connsiteX9" fmla="*/ 2164533 w 2164533"/>
              <a:gd name="connsiteY9" fmla="*/ 1082267 h 2164533"/>
              <a:gd name="connsiteX10" fmla="*/ 1082266 w 2164533"/>
              <a:gd name="connsiteY10" fmla="*/ 0 h 2164533"/>
              <a:gd name="connsiteX11" fmla="*/ 2164533 w 2164533"/>
              <a:gd name="connsiteY11" fmla="*/ 0 h 2164533"/>
              <a:gd name="connsiteX12" fmla="*/ 2164533 w 2164533"/>
              <a:gd name="connsiteY12" fmla="*/ 1082267 h 2164533"/>
              <a:gd name="connsiteX13" fmla="*/ 1082266 w 2164533"/>
              <a:gd name="connsiteY13" fmla="*/ 0 h 2164533"/>
              <a:gd name="connsiteX14" fmla="*/ 0 w 2164533"/>
              <a:gd name="connsiteY14" fmla="*/ 0 h 2164533"/>
              <a:gd name="connsiteX15" fmla="*/ 1082266 w 2164533"/>
              <a:gd name="connsiteY15" fmla="*/ 0 h 2164533"/>
              <a:gd name="connsiteX16" fmla="*/ 5587 w 2164533"/>
              <a:gd name="connsiteY16" fmla="*/ 971612 h 2164533"/>
              <a:gd name="connsiteX17" fmla="*/ 0 w 2164533"/>
              <a:gd name="connsiteY17" fmla="*/ 1082247 h 216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64533" h="2164533">
                <a:moveTo>
                  <a:pt x="0" y="1082287"/>
                </a:moveTo>
                <a:lnTo>
                  <a:pt x="5587" y="1192923"/>
                </a:lnTo>
                <a:cubicBezTo>
                  <a:pt x="57315" y="1702280"/>
                  <a:pt x="462253" y="2107219"/>
                  <a:pt x="971610" y="2158947"/>
                </a:cubicBezTo>
                <a:lnTo>
                  <a:pt x="1082246" y="2164533"/>
                </a:lnTo>
                <a:lnTo>
                  <a:pt x="0" y="2164533"/>
                </a:lnTo>
                <a:close/>
                <a:moveTo>
                  <a:pt x="2164533" y="1082267"/>
                </a:moveTo>
                <a:lnTo>
                  <a:pt x="2164533" y="2164533"/>
                </a:lnTo>
                <a:lnTo>
                  <a:pt x="1082286" y="2164533"/>
                </a:lnTo>
                <a:lnTo>
                  <a:pt x="1192922" y="2158947"/>
                </a:lnTo>
                <a:cubicBezTo>
                  <a:pt x="1738662" y="2103524"/>
                  <a:pt x="2164533" y="1642630"/>
                  <a:pt x="2164533" y="1082267"/>
                </a:cubicBezTo>
                <a:close/>
                <a:moveTo>
                  <a:pt x="1082266" y="0"/>
                </a:moveTo>
                <a:lnTo>
                  <a:pt x="2164533" y="0"/>
                </a:lnTo>
                <a:lnTo>
                  <a:pt x="2164533" y="1082267"/>
                </a:lnTo>
                <a:cubicBezTo>
                  <a:pt x="2164533" y="484547"/>
                  <a:pt x="1679986" y="0"/>
                  <a:pt x="1082266" y="0"/>
                </a:cubicBezTo>
                <a:close/>
                <a:moveTo>
                  <a:pt x="0" y="0"/>
                </a:moveTo>
                <a:lnTo>
                  <a:pt x="1082266" y="0"/>
                </a:lnTo>
                <a:cubicBezTo>
                  <a:pt x="521904" y="0"/>
                  <a:pt x="61010" y="425872"/>
                  <a:pt x="5587" y="971612"/>
                </a:cubicBezTo>
                <a:lnTo>
                  <a:pt x="0" y="10822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
        <p:nvSpPr>
          <p:cNvPr id="44" name="Google Shape;126;p4">
            <a:extLst>
              <a:ext uri="{FF2B5EF4-FFF2-40B4-BE49-F238E27FC236}">
                <a16:creationId xmlns:a16="http://schemas.microsoft.com/office/drawing/2014/main" id="{6F19C3AF-D8F0-26FC-0947-0B0F90F028FE}"/>
              </a:ext>
            </a:extLst>
          </p:cNvPr>
          <p:cNvSpPr txBox="1">
            <a:spLocks/>
          </p:cNvSpPr>
          <p:nvPr/>
        </p:nvSpPr>
        <p:spPr>
          <a:xfrm>
            <a:off x="2030581" y="403490"/>
            <a:ext cx="9124740" cy="590891"/>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200"/>
              <a:buFont typeface="Arial"/>
              <a:buNone/>
              <a:defRPr sz="7200" b="1" i="0" u="none" strike="noStrike" cap="none">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zh-TW" altLang="en-US" sz="3600" dirty="0">
                <a:noFill/>
              </a:rPr>
              <a:t>前言</a:t>
            </a:r>
            <a:r>
              <a:rPr lang="en-US" altLang="zh-TW" sz="3600" dirty="0">
                <a:noFill/>
              </a:rPr>
              <a:t>-</a:t>
            </a:r>
            <a:r>
              <a:rPr lang="zh-TW" altLang="en-US" sz="3600" dirty="0">
                <a:noFill/>
              </a:rPr>
              <a:t>源起</a:t>
            </a:r>
          </a:p>
        </p:txBody>
      </p:sp>
      <p:sp>
        <p:nvSpPr>
          <p:cNvPr id="45" name="Google Shape;127;p4">
            <a:extLst>
              <a:ext uri="{FF2B5EF4-FFF2-40B4-BE49-F238E27FC236}">
                <a16:creationId xmlns:a16="http://schemas.microsoft.com/office/drawing/2014/main" id="{1A5601CD-6C6A-5BE1-C84C-B51D31F57680}"/>
              </a:ext>
            </a:extLst>
          </p:cNvPr>
          <p:cNvSpPr txBox="1"/>
          <p:nvPr/>
        </p:nvSpPr>
        <p:spPr>
          <a:xfrm>
            <a:off x="2031658" y="4316984"/>
            <a:ext cx="8128684" cy="108948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0" indent="0">
              <a:lnSpc>
                <a:spcPct val="90000"/>
              </a:lnSpc>
              <a:buClr>
                <a:schemeClr val="accent1"/>
              </a:buClr>
              <a:buSzPts val="3600"/>
              <a:buNone/>
              <a:defRPr sz="240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zh-TW" altLang="en-US" dirty="0">
                <a:noFill/>
                <a:sym typeface="Times New Roman"/>
              </a:rPr>
              <a:t>因疫情影響，學生在家上課、上班族在家上班</a:t>
            </a:r>
            <a:endParaRPr lang="en-US" altLang="zh-TW" dirty="0">
              <a:noFill/>
              <a:sym typeface="Times New Roman"/>
            </a:endParaRPr>
          </a:p>
          <a:p>
            <a:r>
              <a:rPr lang="zh-TW" altLang="en-US" dirty="0">
                <a:noFill/>
                <a:sym typeface="Times New Roman"/>
              </a:rPr>
              <a:t>疫情減緩後，考量到攜帶性，比起桌上型電腦</a:t>
            </a:r>
            <a:endParaRPr lang="en-US" altLang="zh-TW" dirty="0">
              <a:noFill/>
              <a:sym typeface="Times New Roman"/>
            </a:endParaRPr>
          </a:p>
          <a:p>
            <a:r>
              <a:rPr lang="zh-TW" altLang="en-US" b="1" dirty="0">
                <a:noFill/>
                <a:sym typeface="Times New Roman"/>
              </a:rPr>
              <a:t>筆記型電腦</a:t>
            </a:r>
            <a:r>
              <a:rPr lang="zh-TW" altLang="en-US" dirty="0">
                <a:noFill/>
                <a:sym typeface="Times New Roman"/>
              </a:rPr>
              <a:t>會是更好的選擇，筆電的需求量也因此</a:t>
            </a:r>
            <a:r>
              <a:rPr lang="zh-TW" altLang="en-US" b="1" dirty="0">
                <a:noFill/>
                <a:sym typeface="Times New Roman"/>
              </a:rPr>
              <a:t>快速上升</a:t>
            </a:r>
            <a:r>
              <a:rPr lang="zh-TW" altLang="en-US" dirty="0">
                <a:noFill/>
                <a:sym typeface="Times New Roman"/>
              </a:rPr>
              <a:t>。</a:t>
            </a:r>
            <a:endParaRPr dirty="0">
              <a:noFill/>
              <a:sym typeface="Times New Roman"/>
            </a:endParaRPr>
          </a:p>
        </p:txBody>
      </p:sp>
      <p:pic>
        <p:nvPicPr>
          <p:cNvPr id="46" name="Google Shape;128;p4" descr="筆電品牌排名-電商雙雄雙11檔期筆電銷售競爭激烈僅差距8%，實體3C通路則無顯著成長">
            <a:extLst>
              <a:ext uri="{FF2B5EF4-FFF2-40B4-BE49-F238E27FC236}">
                <a16:creationId xmlns:a16="http://schemas.microsoft.com/office/drawing/2014/main" id="{F948B419-5A79-D469-59B1-FF504809CEFA}"/>
              </a:ext>
            </a:extLst>
          </p:cNvPr>
          <p:cNvPicPr preferRelativeResize="0"/>
          <p:nvPr/>
        </p:nvPicPr>
        <p:blipFill rotWithShape="1">
          <a:blip r:embed="rId5">
            <a:alphaModFix/>
          </a:blip>
          <a:srcRect/>
          <a:stretch/>
        </p:blipFill>
        <p:spPr>
          <a:xfrm>
            <a:off x="2495098" y="7070444"/>
            <a:ext cx="7201803" cy="4051014"/>
          </a:xfrm>
          <a:prstGeom prst="rect">
            <a:avLst/>
          </a:prstGeom>
          <a:noFill/>
          <a:ln>
            <a:noFill/>
          </a:ln>
        </p:spPr>
      </p:pic>
      <p:sp>
        <p:nvSpPr>
          <p:cNvPr id="47" name="Google Shape;42;p24">
            <a:extLst>
              <a:ext uri="{FF2B5EF4-FFF2-40B4-BE49-F238E27FC236}">
                <a16:creationId xmlns:a16="http://schemas.microsoft.com/office/drawing/2014/main" id="{F323F90C-F1CA-A953-4714-128EB03A3493}"/>
              </a:ext>
            </a:extLst>
          </p:cNvPr>
          <p:cNvSpPr/>
          <p:nvPr/>
        </p:nvSpPr>
        <p:spPr>
          <a:xfrm>
            <a:off x="-5272277" y="0"/>
            <a:ext cx="323523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sp>
        <p:nvSpPr>
          <p:cNvPr id="48" name="Google Shape;43;p24">
            <a:extLst>
              <a:ext uri="{FF2B5EF4-FFF2-40B4-BE49-F238E27FC236}">
                <a16:creationId xmlns:a16="http://schemas.microsoft.com/office/drawing/2014/main" id="{874FDAEB-ABF7-B3F3-A03A-01A1F2F70B65}"/>
              </a:ext>
            </a:extLst>
          </p:cNvPr>
          <p:cNvSpPr/>
          <p:nvPr/>
        </p:nvSpPr>
        <p:spPr>
          <a:xfrm rot="10800000" flipH="1">
            <a:off x="-2043781" y="0"/>
            <a:ext cx="1717891" cy="6858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cxnSp>
        <p:nvCxnSpPr>
          <p:cNvPr id="49" name="Google Shape;44;p24">
            <a:extLst>
              <a:ext uri="{FF2B5EF4-FFF2-40B4-BE49-F238E27FC236}">
                <a16:creationId xmlns:a16="http://schemas.microsoft.com/office/drawing/2014/main" id="{B2AF4157-2680-07A4-2038-3005E38FD1C6}"/>
              </a:ext>
            </a:extLst>
          </p:cNvPr>
          <p:cNvCxnSpPr/>
          <p:nvPr/>
        </p:nvCxnSpPr>
        <p:spPr>
          <a:xfrm flipH="1">
            <a:off x="-2037041" y="-71021"/>
            <a:ext cx="1759349" cy="7022237"/>
          </a:xfrm>
          <a:prstGeom prst="straightConnector1">
            <a:avLst/>
          </a:prstGeom>
          <a:noFill/>
          <a:ln w="101600" cap="flat" cmpd="sng">
            <a:solidFill>
              <a:srgbClr val="DF8200"/>
            </a:solidFill>
            <a:prstDash val="solid"/>
            <a:miter lim="800000"/>
            <a:headEnd type="none" w="sm" len="sm"/>
            <a:tailEnd type="none" w="sm" len="sm"/>
          </a:ln>
        </p:spPr>
      </p:cxnSp>
      <p:sp>
        <p:nvSpPr>
          <p:cNvPr id="50" name="Google Shape;45;p24">
            <a:extLst>
              <a:ext uri="{FF2B5EF4-FFF2-40B4-BE49-F238E27FC236}">
                <a16:creationId xmlns:a16="http://schemas.microsoft.com/office/drawing/2014/main" id="{405555D9-3C4A-8006-B6FE-E8CC169995ED}"/>
              </a:ext>
            </a:extLst>
          </p:cNvPr>
          <p:cNvSpPr txBox="1"/>
          <p:nvPr/>
        </p:nvSpPr>
        <p:spPr>
          <a:xfrm>
            <a:off x="-4433815" y="2557387"/>
            <a:ext cx="22365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000"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rPr>
              <a:t>第一部分</a:t>
            </a:r>
            <a:endParaRPr dirty="0">
              <a:latin typeface="Gen Jyuu Gothic Bold" panose="020B0602020203020207" pitchFamily="34" charset="-120"/>
              <a:ea typeface="Gen Jyuu Gothic Bold" panose="020B0602020203020207" pitchFamily="34" charset="-120"/>
              <a:cs typeface="Gen Jyuu Gothic Bold" panose="020B0602020203020207" pitchFamily="34" charset="-120"/>
            </a:endParaRPr>
          </a:p>
        </p:txBody>
      </p:sp>
      <p:cxnSp>
        <p:nvCxnSpPr>
          <p:cNvPr id="51" name="Google Shape;46;p24">
            <a:extLst>
              <a:ext uri="{FF2B5EF4-FFF2-40B4-BE49-F238E27FC236}">
                <a16:creationId xmlns:a16="http://schemas.microsoft.com/office/drawing/2014/main" id="{032B9921-1A44-CB06-0DF7-63959B42E0E0}"/>
              </a:ext>
            </a:extLst>
          </p:cNvPr>
          <p:cNvCxnSpPr/>
          <p:nvPr/>
        </p:nvCxnSpPr>
        <p:spPr>
          <a:xfrm>
            <a:off x="-4398194" y="3293934"/>
            <a:ext cx="1973179" cy="0"/>
          </a:xfrm>
          <a:prstGeom prst="straightConnector1">
            <a:avLst/>
          </a:prstGeom>
          <a:noFill/>
          <a:ln w="9525" cap="flat" cmpd="sng">
            <a:solidFill>
              <a:schemeClr val="lt1"/>
            </a:solidFill>
            <a:prstDash val="solid"/>
            <a:miter lim="800000"/>
            <a:headEnd type="none" w="sm" len="sm"/>
            <a:tailEnd type="none" w="sm" len="sm"/>
          </a:ln>
        </p:spPr>
      </p:cxnSp>
      <p:cxnSp>
        <p:nvCxnSpPr>
          <p:cNvPr id="52" name="Google Shape;47;p24">
            <a:extLst>
              <a:ext uri="{FF2B5EF4-FFF2-40B4-BE49-F238E27FC236}">
                <a16:creationId xmlns:a16="http://schemas.microsoft.com/office/drawing/2014/main" id="{47970DFE-C00F-1168-222D-C42FFA78BB30}"/>
              </a:ext>
            </a:extLst>
          </p:cNvPr>
          <p:cNvCxnSpPr/>
          <p:nvPr/>
        </p:nvCxnSpPr>
        <p:spPr>
          <a:xfrm>
            <a:off x="-4398193" y="3440097"/>
            <a:ext cx="664807" cy="0"/>
          </a:xfrm>
          <a:prstGeom prst="straightConnector1">
            <a:avLst/>
          </a:prstGeom>
          <a:noFill/>
          <a:ln w="9525" cap="flat" cmpd="sng">
            <a:solidFill>
              <a:schemeClr val="lt1"/>
            </a:solidFill>
            <a:prstDash val="solid"/>
            <a:miter lim="800000"/>
            <a:headEnd type="none" w="sm" len="sm"/>
            <a:tailEnd type="none" w="sm" len="sm"/>
          </a:ln>
        </p:spPr>
      </p:cxnSp>
      <p:sp>
        <p:nvSpPr>
          <p:cNvPr id="53" name="Google Shape;48;p24">
            <a:extLst>
              <a:ext uri="{FF2B5EF4-FFF2-40B4-BE49-F238E27FC236}">
                <a16:creationId xmlns:a16="http://schemas.microsoft.com/office/drawing/2014/main" id="{DFEB2185-CFD9-C952-15DC-D5A59F390D73}"/>
              </a:ext>
            </a:extLst>
          </p:cNvPr>
          <p:cNvSpPr/>
          <p:nvPr/>
        </p:nvSpPr>
        <p:spPr>
          <a:xfrm rot="5400000">
            <a:off x="-2109537" y="2871918"/>
            <a:ext cx="252249" cy="217456"/>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dirty="0">
              <a:solidFill>
                <a:schemeClr val="l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endParaRPr>
          </a:p>
        </p:txBody>
      </p:sp>
      <p:pic>
        <p:nvPicPr>
          <p:cNvPr id="1030" name="Picture 6">
            <a:extLst>
              <a:ext uri="{FF2B5EF4-FFF2-40B4-BE49-F238E27FC236}">
                <a16:creationId xmlns:a16="http://schemas.microsoft.com/office/drawing/2014/main" id="{5F6449AF-0E5B-721A-415B-769DB75B1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9541" y="2031540"/>
            <a:ext cx="2150462" cy="2150462"/>
          </a:xfrm>
          <a:prstGeom prst="rect">
            <a:avLst/>
          </a:prstGeom>
          <a:noFill/>
          <a:extLst>
            <a:ext uri="{909E8E84-426E-40DD-AFC4-6F175D3DCCD1}">
              <a14:hiddenFill xmlns:a14="http://schemas.microsoft.com/office/drawing/2010/main">
                <a:solidFill>
                  <a:srgbClr val="FFFFFF"/>
                </a:solidFill>
              </a14:hiddenFill>
            </a:ext>
          </a:extLst>
        </p:spPr>
      </p:pic>
      <p:sp>
        <p:nvSpPr>
          <p:cNvPr id="42" name="手繪多邊形: 圖案 41">
            <a:extLst>
              <a:ext uri="{FF2B5EF4-FFF2-40B4-BE49-F238E27FC236}">
                <a16:creationId xmlns:a16="http://schemas.microsoft.com/office/drawing/2014/main" id="{4C34AA03-39CC-C88D-CFAD-7659FB25CD2B}"/>
              </a:ext>
            </a:extLst>
          </p:cNvPr>
          <p:cNvSpPr/>
          <p:nvPr/>
        </p:nvSpPr>
        <p:spPr>
          <a:xfrm>
            <a:off x="8899541" y="2031540"/>
            <a:ext cx="2149200" cy="2149200"/>
          </a:xfrm>
          <a:custGeom>
            <a:avLst/>
            <a:gdLst>
              <a:gd name="connsiteX0" fmla="*/ 0 w 2164533"/>
              <a:gd name="connsiteY0" fmla="*/ 1082287 h 2164533"/>
              <a:gd name="connsiteX1" fmla="*/ 5587 w 2164533"/>
              <a:gd name="connsiteY1" fmla="*/ 1192923 h 2164533"/>
              <a:gd name="connsiteX2" fmla="*/ 971610 w 2164533"/>
              <a:gd name="connsiteY2" fmla="*/ 2158947 h 2164533"/>
              <a:gd name="connsiteX3" fmla="*/ 1082246 w 2164533"/>
              <a:gd name="connsiteY3" fmla="*/ 2164533 h 2164533"/>
              <a:gd name="connsiteX4" fmla="*/ 0 w 2164533"/>
              <a:gd name="connsiteY4" fmla="*/ 2164533 h 2164533"/>
              <a:gd name="connsiteX5" fmla="*/ 2164533 w 2164533"/>
              <a:gd name="connsiteY5" fmla="*/ 1082267 h 2164533"/>
              <a:gd name="connsiteX6" fmla="*/ 2164533 w 2164533"/>
              <a:gd name="connsiteY6" fmla="*/ 2164533 h 2164533"/>
              <a:gd name="connsiteX7" fmla="*/ 1082286 w 2164533"/>
              <a:gd name="connsiteY7" fmla="*/ 2164533 h 2164533"/>
              <a:gd name="connsiteX8" fmla="*/ 1192922 w 2164533"/>
              <a:gd name="connsiteY8" fmla="*/ 2158947 h 2164533"/>
              <a:gd name="connsiteX9" fmla="*/ 2164533 w 2164533"/>
              <a:gd name="connsiteY9" fmla="*/ 1082267 h 2164533"/>
              <a:gd name="connsiteX10" fmla="*/ 1082266 w 2164533"/>
              <a:gd name="connsiteY10" fmla="*/ 0 h 2164533"/>
              <a:gd name="connsiteX11" fmla="*/ 2164533 w 2164533"/>
              <a:gd name="connsiteY11" fmla="*/ 0 h 2164533"/>
              <a:gd name="connsiteX12" fmla="*/ 2164533 w 2164533"/>
              <a:gd name="connsiteY12" fmla="*/ 1082267 h 2164533"/>
              <a:gd name="connsiteX13" fmla="*/ 1082266 w 2164533"/>
              <a:gd name="connsiteY13" fmla="*/ 0 h 2164533"/>
              <a:gd name="connsiteX14" fmla="*/ 0 w 2164533"/>
              <a:gd name="connsiteY14" fmla="*/ 0 h 2164533"/>
              <a:gd name="connsiteX15" fmla="*/ 1082266 w 2164533"/>
              <a:gd name="connsiteY15" fmla="*/ 0 h 2164533"/>
              <a:gd name="connsiteX16" fmla="*/ 5587 w 2164533"/>
              <a:gd name="connsiteY16" fmla="*/ 971612 h 2164533"/>
              <a:gd name="connsiteX17" fmla="*/ 0 w 2164533"/>
              <a:gd name="connsiteY17" fmla="*/ 1082247 h 216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64533" h="2164533">
                <a:moveTo>
                  <a:pt x="0" y="1082287"/>
                </a:moveTo>
                <a:lnTo>
                  <a:pt x="5587" y="1192923"/>
                </a:lnTo>
                <a:cubicBezTo>
                  <a:pt x="57315" y="1702280"/>
                  <a:pt x="462253" y="2107219"/>
                  <a:pt x="971610" y="2158947"/>
                </a:cubicBezTo>
                <a:lnTo>
                  <a:pt x="1082246" y="2164533"/>
                </a:lnTo>
                <a:lnTo>
                  <a:pt x="0" y="2164533"/>
                </a:lnTo>
                <a:close/>
                <a:moveTo>
                  <a:pt x="2164533" y="1082267"/>
                </a:moveTo>
                <a:lnTo>
                  <a:pt x="2164533" y="2164533"/>
                </a:lnTo>
                <a:lnTo>
                  <a:pt x="1082286" y="2164533"/>
                </a:lnTo>
                <a:lnTo>
                  <a:pt x="1192922" y="2158947"/>
                </a:lnTo>
                <a:cubicBezTo>
                  <a:pt x="1738662" y="2103524"/>
                  <a:pt x="2164533" y="1642630"/>
                  <a:pt x="2164533" y="1082267"/>
                </a:cubicBezTo>
                <a:close/>
                <a:moveTo>
                  <a:pt x="1082266" y="0"/>
                </a:moveTo>
                <a:lnTo>
                  <a:pt x="2164533" y="0"/>
                </a:lnTo>
                <a:lnTo>
                  <a:pt x="2164533" y="1082267"/>
                </a:lnTo>
                <a:cubicBezTo>
                  <a:pt x="2164533" y="484547"/>
                  <a:pt x="1679986" y="0"/>
                  <a:pt x="1082266" y="0"/>
                </a:cubicBezTo>
                <a:close/>
                <a:moveTo>
                  <a:pt x="0" y="0"/>
                </a:moveTo>
                <a:lnTo>
                  <a:pt x="1082266" y="0"/>
                </a:lnTo>
                <a:cubicBezTo>
                  <a:pt x="521904" y="0"/>
                  <a:pt x="61010" y="425872"/>
                  <a:pt x="5587" y="971612"/>
                </a:cubicBezTo>
                <a:lnTo>
                  <a:pt x="0" y="10822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TW" altLang="en-US"/>
          </a:p>
        </p:txBody>
      </p:sp>
    </p:spTree>
    <p:extLst>
      <p:ext uri="{BB962C8B-B14F-4D97-AF65-F5344CB8AC3E}">
        <p14:creationId xmlns:p14="http://schemas.microsoft.com/office/powerpoint/2010/main" val="307028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ppt_w</p:attrName>
                                        </p:attrNameLst>
                                      </p:cBhvr>
                                      <p:tavLst>
                                        <p:tav tm="0" fmla="#ppt_w*sin(2.5*pi*$)">
                                          <p:val>
                                            <p:fltVal val="0"/>
                                          </p:val>
                                        </p:tav>
                                        <p:tav tm="100000">
                                          <p:val>
                                            <p:fltVal val="1"/>
                                          </p:val>
                                        </p:tav>
                                      </p:tavLst>
                                    </p:anim>
                                    <p:anim calcmode="lin" valueType="num">
                                      <p:cBhvr>
                                        <p:cTn id="9" dur="1000" fill="hold"/>
                                        <p:tgtEl>
                                          <p:spTgt spid="3"/>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5"/>
                                            </p:cond>
                                          </p:stCondLst>
                                        </p:cTn>
                                        <p:tgtEl>
                                          <p:spTgt spid="3"/>
                                        </p:tgtEl>
                                        <p:attrNameLst>
                                          <p:attrName>style.visibility</p:attrName>
                                        </p:attrNameLst>
                                      </p:cBhvr>
                                      <p:to>
                                        <p:strVal val="hidden"/>
                                      </p:to>
                                    </p:set>
                                  </p:subTnLst>
                                </p:cTn>
                              </p:par>
                              <p:par>
                                <p:cTn id="10" presetID="10" presetClass="entr" presetSubtype="0"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childTnLst>
                                </p:cTn>
                              </p:par>
                              <p:par>
                                <p:cTn id="13" presetID="53" presetClass="exit" presetSubtype="32" fill="hold" grpId="1" nodeType="withEffect">
                                  <p:stCondLst>
                                    <p:cond delay="250"/>
                                  </p:stCondLst>
                                  <p:childTnLst>
                                    <p:anim calcmode="lin" valueType="num">
                                      <p:cBhvr>
                                        <p:cTn id="14" dur="500"/>
                                        <p:tgtEl>
                                          <p:spTgt spid="3"/>
                                        </p:tgtEl>
                                        <p:attrNameLst>
                                          <p:attrName>ppt_w</p:attrName>
                                        </p:attrNameLst>
                                      </p:cBhvr>
                                      <p:tavLst>
                                        <p:tav tm="0">
                                          <p:val>
                                            <p:strVal val="ppt_w"/>
                                          </p:val>
                                        </p:tav>
                                        <p:tav tm="100000">
                                          <p:val>
                                            <p:fltVal val="0"/>
                                          </p:val>
                                        </p:tav>
                                      </p:tavLst>
                                    </p:anim>
                                    <p:anim calcmode="lin" valueType="num">
                                      <p:cBhvr>
                                        <p:cTn id="15" dur="500"/>
                                        <p:tgtEl>
                                          <p:spTgt spid="3"/>
                                        </p:tgtEl>
                                        <p:attrNameLst>
                                          <p:attrName>ppt_h</p:attrName>
                                        </p:attrNameLst>
                                      </p:cBhvr>
                                      <p:tavLst>
                                        <p:tav tm="0">
                                          <p:val>
                                            <p:strVal val="ppt_h"/>
                                          </p:val>
                                        </p:tav>
                                        <p:tav tm="100000">
                                          <p:val>
                                            <p:fltVal val="0"/>
                                          </p:val>
                                        </p:tav>
                                      </p:tavLst>
                                    </p:anim>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25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2" grpId="0" animBg="1"/>
      <p:bldP spid="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4"/>
          <p:cNvSpPr txBox="1">
            <a:spLocks noGrp="1"/>
          </p:cNvSpPr>
          <p:nvPr>
            <p:ph type="title"/>
          </p:nvPr>
        </p:nvSpPr>
        <p:spPr>
          <a:xfrm>
            <a:off x="973274" y="375791"/>
            <a:ext cx="9124740" cy="646290"/>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Clr>
                <a:schemeClr val="accent1"/>
              </a:buClr>
              <a:buSzPts val="3600"/>
              <a:buFont typeface="Arial"/>
              <a:buNone/>
            </a:pPr>
            <a:r>
              <a:rPr lang="zh-TW" altLang="zh-TW" dirty="0"/>
              <a:t>前言-源起</a:t>
            </a:r>
            <a:endParaRPr dirty="0"/>
          </a:p>
        </p:txBody>
      </p:sp>
      <p:sp>
        <p:nvSpPr>
          <p:cNvPr id="127" name="Google Shape;127;p4"/>
          <p:cNvSpPr txBox="1"/>
          <p:nvPr/>
        </p:nvSpPr>
        <p:spPr>
          <a:xfrm>
            <a:off x="804743" y="2128979"/>
            <a:ext cx="4207096" cy="341627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0" indent="0">
              <a:lnSpc>
                <a:spcPct val="90000"/>
              </a:lnSpc>
              <a:buClr>
                <a:schemeClr val="accent1"/>
              </a:buClr>
              <a:buSzPts val="3600"/>
              <a:buNone/>
              <a:defRPr sz="240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zh-TW" altLang="en-US" dirty="0">
                <a:sym typeface="Times New Roman"/>
              </a:rPr>
              <a:t>因疫情影響，學生在家上課、上班族在家上班</a:t>
            </a:r>
            <a:endParaRPr lang="en-US" altLang="zh-TW" dirty="0">
              <a:sym typeface="Times New Roman"/>
            </a:endParaRPr>
          </a:p>
          <a:p>
            <a:pPr>
              <a:lnSpc>
                <a:spcPct val="150000"/>
              </a:lnSpc>
            </a:pPr>
            <a:r>
              <a:rPr lang="zh-TW" altLang="en-US" dirty="0">
                <a:sym typeface="Times New Roman"/>
              </a:rPr>
              <a:t>疫情減緩後，考量到</a:t>
            </a:r>
            <a:r>
              <a:rPr lang="zh-TW" altLang="en-US" b="1" dirty="0">
                <a:solidFill>
                  <a:srgbClr val="DF8200"/>
                </a:solidFill>
                <a:sym typeface="Times New Roman"/>
              </a:rPr>
              <a:t>攜帶性</a:t>
            </a:r>
            <a:r>
              <a:rPr lang="zh-TW" altLang="en-US" dirty="0">
                <a:sym typeface="Times New Roman"/>
              </a:rPr>
              <a:t>，比起桌上型電腦</a:t>
            </a:r>
            <a:endParaRPr lang="en-US" altLang="zh-TW" dirty="0">
              <a:sym typeface="Times New Roman"/>
            </a:endParaRPr>
          </a:p>
          <a:p>
            <a:pPr>
              <a:lnSpc>
                <a:spcPct val="150000"/>
              </a:lnSpc>
            </a:pPr>
            <a:r>
              <a:rPr lang="zh-TW" altLang="en-US" b="1" dirty="0">
                <a:solidFill>
                  <a:srgbClr val="DF8200"/>
                </a:solidFill>
                <a:sym typeface="Times New Roman"/>
              </a:rPr>
              <a:t>筆記型電腦</a:t>
            </a:r>
            <a:r>
              <a:rPr lang="zh-TW" altLang="en-US" dirty="0">
                <a:sym typeface="Times New Roman"/>
              </a:rPr>
              <a:t>會是更好的選擇，筆電的需求量也因此</a:t>
            </a:r>
            <a:r>
              <a:rPr lang="zh-TW" altLang="en-US" b="1" dirty="0">
                <a:solidFill>
                  <a:srgbClr val="DF8200"/>
                </a:solidFill>
                <a:sym typeface="Times New Roman"/>
              </a:rPr>
              <a:t>快速上升</a:t>
            </a:r>
            <a:r>
              <a:rPr lang="zh-TW" altLang="en-US" dirty="0">
                <a:sym typeface="Times New Roman"/>
              </a:rPr>
              <a:t>。</a:t>
            </a:r>
            <a:endParaRPr dirty="0">
              <a:sym typeface="Times New Roman"/>
            </a:endParaRPr>
          </a:p>
        </p:txBody>
      </p:sp>
      <p:pic>
        <p:nvPicPr>
          <p:cNvPr id="128" name="Google Shape;128;p4" descr="筆電品牌排名-電商雙雄雙11檔期筆電銷售競爭激烈僅差距8%，實體3C通路則無顯著成長"/>
          <p:cNvPicPr preferRelativeResize="0"/>
          <p:nvPr/>
        </p:nvPicPr>
        <p:blipFill rotWithShape="1">
          <a:blip r:embed="rId3">
            <a:alphaModFix/>
          </a:blip>
          <a:srcRect/>
          <a:stretch/>
        </p:blipFill>
        <p:spPr>
          <a:xfrm>
            <a:off x="5506225" y="2237905"/>
            <a:ext cx="5879739" cy="3307353"/>
          </a:xfrm>
          <a:prstGeom prst="rect">
            <a:avLst/>
          </a:prstGeom>
          <a:noFill/>
          <a:ln>
            <a:noFill/>
          </a:ln>
        </p:spPr>
      </p:pic>
      <p:pic>
        <p:nvPicPr>
          <p:cNvPr id="5" name="Google Shape;137;p5">
            <a:extLst>
              <a:ext uri="{FF2B5EF4-FFF2-40B4-BE49-F238E27FC236}">
                <a16:creationId xmlns:a16="http://schemas.microsoft.com/office/drawing/2014/main" id="{5AEFED76-B5C6-0768-9DDB-A8C91DCA52B1}"/>
              </a:ext>
            </a:extLst>
          </p:cNvPr>
          <p:cNvPicPr preferRelativeResize="0"/>
          <p:nvPr/>
        </p:nvPicPr>
        <p:blipFill rotWithShape="1">
          <a:blip r:embed="rId4">
            <a:alphaModFix/>
          </a:blip>
          <a:srcRect/>
          <a:stretch/>
        </p:blipFill>
        <p:spPr>
          <a:xfrm>
            <a:off x="13019886" y="0"/>
            <a:ext cx="3478597" cy="16523324"/>
          </a:xfrm>
          <a:prstGeom prst="rect">
            <a:avLst/>
          </a:prstGeom>
          <a:noFill/>
          <a:ln w="38100" cap="flat" cmpd="sng">
            <a:solidFill>
              <a:schemeClr val="bg1">
                <a:lumMod val="95000"/>
              </a:schemeClr>
            </a:solidFill>
            <a:prstDash val="solid"/>
            <a:round/>
            <a:headEnd type="none" w="sm" len="sm"/>
            <a:tailEnd type="none" w="sm" len="sm"/>
          </a:ln>
        </p:spPr>
      </p:pic>
      <p:sp>
        <p:nvSpPr>
          <p:cNvPr id="8" name="標題 2">
            <a:extLst>
              <a:ext uri="{FF2B5EF4-FFF2-40B4-BE49-F238E27FC236}">
                <a16:creationId xmlns:a16="http://schemas.microsoft.com/office/drawing/2014/main" id="{B0F3CCA8-582E-90FA-2386-5D355227AB0B}"/>
              </a:ext>
            </a:extLst>
          </p:cNvPr>
          <p:cNvSpPr txBox="1">
            <a:spLocks/>
          </p:cNvSpPr>
          <p:nvPr/>
        </p:nvSpPr>
        <p:spPr>
          <a:xfrm>
            <a:off x="2093986" y="413537"/>
            <a:ext cx="9124740" cy="646290"/>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Arial"/>
              <a:buNone/>
              <a:defRPr sz="3600" b="0" i="0" u="none" strike="noStrike" cap="none">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zh-TW">
                <a:noFill/>
              </a:rPr>
              <a:t>前言-</a:t>
            </a:r>
            <a:r>
              <a:rPr lang="zh-TW" altLang="en-US">
                <a:noFill/>
              </a:rPr>
              <a:t>動機</a:t>
            </a:r>
            <a:endParaRPr lang="zh-TW" altLang="en-US" dirty="0">
              <a:noFill/>
            </a:endParaRPr>
          </a:p>
        </p:txBody>
      </p:sp>
      <p:sp>
        <p:nvSpPr>
          <p:cNvPr id="9" name="Google Shape;138;p5">
            <a:extLst>
              <a:ext uri="{FF2B5EF4-FFF2-40B4-BE49-F238E27FC236}">
                <a16:creationId xmlns:a16="http://schemas.microsoft.com/office/drawing/2014/main" id="{43592619-C953-70C6-50A6-DF5D987C8513}"/>
              </a:ext>
            </a:extLst>
          </p:cNvPr>
          <p:cNvSpPr txBox="1"/>
          <p:nvPr/>
        </p:nvSpPr>
        <p:spPr>
          <a:xfrm>
            <a:off x="586127" y="3082857"/>
            <a:ext cx="5509873" cy="2308284"/>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0" indent="0">
              <a:lnSpc>
                <a:spcPct val="90000"/>
              </a:lnSpc>
              <a:buClr>
                <a:schemeClr val="accent1"/>
              </a:buClr>
              <a:buSzPts val="3600"/>
              <a:buNone/>
              <a:defRPr sz="240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zh-TW" altLang="en-US" sz="3200" dirty="0">
                <a:noFill/>
                <a:sym typeface="Times New Roman"/>
              </a:rPr>
              <a:t>現在已有許多成熟的比價網站和網路購物平台</a:t>
            </a:r>
            <a:endParaRPr lang="en-US" altLang="zh-TW" sz="3200" dirty="0">
              <a:noFill/>
              <a:sym typeface="Times New Roman"/>
            </a:endParaRPr>
          </a:p>
          <a:p>
            <a:pPr>
              <a:lnSpc>
                <a:spcPct val="150000"/>
              </a:lnSpc>
            </a:pPr>
            <a:r>
              <a:rPr lang="en-US" altLang="zh-TW" sz="3200" dirty="0">
                <a:noFill/>
                <a:sym typeface="Times New Roman"/>
              </a:rPr>
              <a:t>EX.</a:t>
            </a:r>
            <a:r>
              <a:rPr lang="zh-TW" altLang="en-US" sz="3200" dirty="0">
                <a:noFill/>
                <a:sym typeface="Times New Roman"/>
              </a:rPr>
              <a:t>某</a:t>
            </a:r>
            <a:r>
              <a:rPr lang="en-US" altLang="zh-TW" sz="3200" dirty="0">
                <a:noFill/>
                <a:sym typeface="Times New Roman"/>
              </a:rPr>
              <a:t>P</a:t>
            </a:r>
            <a:r>
              <a:rPr lang="zh-TW" altLang="en-US" sz="3200" dirty="0">
                <a:noFill/>
                <a:sym typeface="Times New Roman"/>
              </a:rPr>
              <a:t>大購物網站</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8" name="Google Shape;138;p5"/>
          <p:cNvSpPr txBox="1"/>
          <p:nvPr/>
        </p:nvSpPr>
        <p:spPr>
          <a:xfrm>
            <a:off x="586127" y="2237905"/>
            <a:ext cx="5509873" cy="2308284"/>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0" indent="0">
              <a:lnSpc>
                <a:spcPct val="90000"/>
              </a:lnSpc>
              <a:buClr>
                <a:schemeClr val="accent1"/>
              </a:buClr>
              <a:buSzPts val="3600"/>
              <a:buNone/>
              <a:defRPr sz="240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zh-TW" altLang="en-US" sz="3200" dirty="0">
                <a:sym typeface="Times New Roman"/>
              </a:rPr>
              <a:t>現在已有許多成熟的比價網站和網路購物平台</a:t>
            </a:r>
            <a:endParaRPr lang="en-US" altLang="zh-TW" sz="3200" dirty="0">
              <a:sym typeface="Times New Roman"/>
            </a:endParaRPr>
          </a:p>
          <a:p>
            <a:pPr>
              <a:lnSpc>
                <a:spcPct val="150000"/>
              </a:lnSpc>
            </a:pPr>
            <a:r>
              <a:rPr lang="en-US" altLang="zh-TW" sz="3200" dirty="0">
                <a:solidFill>
                  <a:srgbClr val="DF8200"/>
                </a:solidFill>
                <a:sym typeface="Times New Roman"/>
              </a:rPr>
              <a:t>EX.</a:t>
            </a:r>
            <a:r>
              <a:rPr lang="zh-TW" altLang="en-US" sz="3200" dirty="0">
                <a:solidFill>
                  <a:srgbClr val="DF8200"/>
                </a:solidFill>
                <a:sym typeface="Times New Roman"/>
              </a:rPr>
              <a:t>某</a:t>
            </a:r>
            <a:r>
              <a:rPr lang="en-US" altLang="zh-TW" sz="3200" dirty="0">
                <a:solidFill>
                  <a:srgbClr val="DF8200"/>
                </a:solidFill>
                <a:sym typeface="Times New Roman"/>
              </a:rPr>
              <a:t>P</a:t>
            </a:r>
            <a:r>
              <a:rPr lang="zh-TW" altLang="en-US" sz="3200" dirty="0">
                <a:solidFill>
                  <a:srgbClr val="DF8200"/>
                </a:solidFill>
                <a:sym typeface="Times New Roman"/>
              </a:rPr>
              <a:t>大購物網站</a:t>
            </a:r>
          </a:p>
        </p:txBody>
      </p:sp>
      <p:sp>
        <p:nvSpPr>
          <p:cNvPr id="3" name="標題 2">
            <a:extLst>
              <a:ext uri="{FF2B5EF4-FFF2-40B4-BE49-F238E27FC236}">
                <a16:creationId xmlns:a16="http://schemas.microsoft.com/office/drawing/2014/main" id="{4F04B0AA-4E49-F66E-164A-6B28F358CFDE}"/>
              </a:ext>
            </a:extLst>
          </p:cNvPr>
          <p:cNvSpPr>
            <a:spLocks noGrp="1"/>
          </p:cNvSpPr>
          <p:nvPr>
            <p:ph type="title"/>
          </p:nvPr>
        </p:nvSpPr>
        <p:spPr/>
        <p:txBody>
          <a:bodyPr/>
          <a:lstStyle/>
          <a:p>
            <a:r>
              <a:rPr lang="zh-TW" altLang="zh-TW" dirty="0"/>
              <a:t>前言-</a:t>
            </a:r>
            <a:r>
              <a:rPr lang="zh-TW" altLang="en-US" dirty="0"/>
              <a:t>動機</a:t>
            </a:r>
          </a:p>
        </p:txBody>
      </p:sp>
      <p:pic>
        <p:nvPicPr>
          <p:cNvPr id="137" name="Google Shape;137;p5"/>
          <p:cNvPicPr preferRelativeResize="0"/>
          <p:nvPr/>
        </p:nvPicPr>
        <p:blipFill rotWithShape="1">
          <a:blip r:embed="rId3">
            <a:alphaModFix/>
          </a:blip>
          <a:srcRect/>
          <a:stretch/>
        </p:blipFill>
        <p:spPr>
          <a:xfrm>
            <a:off x="7539923" y="0"/>
            <a:ext cx="3478597" cy="16523324"/>
          </a:xfrm>
          <a:prstGeom prst="rect">
            <a:avLst/>
          </a:prstGeom>
          <a:noFill/>
          <a:ln w="38100" cap="flat" cmpd="sng">
            <a:solidFill>
              <a:schemeClr val="bg2"/>
            </a:solidFill>
            <a:prstDash val="solid"/>
            <a:round/>
            <a:headEnd type="none" w="sm" len="sm"/>
            <a:tailEnd type="none" w="sm" len="sm"/>
          </a:ln>
        </p:spPr>
      </p:pic>
      <p:pic>
        <p:nvPicPr>
          <p:cNvPr id="6" name="Google Shape;136;p5">
            <a:extLst>
              <a:ext uri="{FF2B5EF4-FFF2-40B4-BE49-F238E27FC236}">
                <a16:creationId xmlns:a16="http://schemas.microsoft.com/office/drawing/2014/main" id="{CAAE334B-E774-529A-2C66-BAE4DF68BF28}"/>
              </a:ext>
            </a:extLst>
          </p:cNvPr>
          <p:cNvPicPr preferRelativeResize="0"/>
          <p:nvPr/>
        </p:nvPicPr>
        <p:blipFill rotWithShape="1">
          <a:blip r:embed="rId4">
            <a:alphaModFix/>
          </a:blip>
          <a:srcRect/>
          <a:stretch/>
        </p:blipFill>
        <p:spPr>
          <a:xfrm>
            <a:off x="12251169" y="0"/>
            <a:ext cx="3828552" cy="10271162"/>
          </a:xfrm>
          <a:prstGeom prst="rect">
            <a:avLst/>
          </a:prstGeom>
          <a:noFill/>
          <a:ln w="38100" cap="flat" cmpd="sng">
            <a:solidFill>
              <a:schemeClr val="bg2"/>
            </a:solidFill>
            <a:prstDash val="solid"/>
            <a:round/>
            <a:headEnd type="none" w="sm" len="sm"/>
            <a:tailEnd type="none" w="sm" len="sm"/>
          </a:ln>
        </p:spPr>
      </p:pic>
      <p:sp>
        <p:nvSpPr>
          <p:cNvPr id="7" name="Google Shape;127;p4">
            <a:extLst>
              <a:ext uri="{FF2B5EF4-FFF2-40B4-BE49-F238E27FC236}">
                <a16:creationId xmlns:a16="http://schemas.microsoft.com/office/drawing/2014/main" id="{43E35A9F-5E0C-9D0C-0A6B-670C8599B70E}"/>
              </a:ext>
            </a:extLst>
          </p:cNvPr>
          <p:cNvSpPr txBox="1"/>
          <p:nvPr/>
        </p:nvSpPr>
        <p:spPr>
          <a:xfrm>
            <a:off x="2031658" y="11478822"/>
            <a:ext cx="8128684" cy="1089489"/>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0" indent="0">
              <a:lnSpc>
                <a:spcPct val="90000"/>
              </a:lnSpc>
              <a:buClr>
                <a:schemeClr val="accent1"/>
              </a:buClr>
              <a:buSzPts val="3600"/>
              <a:buNone/>
              <a:defRPr sz="240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zh-TW" altLang="en-US" dirty="0">
                <a:sym typeface="Times New Roman"/>
              </a:rPr>
              <a:t>因疫情影響，學生在家上課、上班族在家上班</a:t>
            </a:r>
            <a:endParaRPr lang="en-US" altLang="zh-TW" dirty="0">
              <a:sym typeface="Times New Roman"/>
            </a:endParaRPr>
          </a:p>
          <a:p>
            <a:r>
              <a:rPr lang="zh-TW" altLang="en-US" dirty="0">
                <a:sym typeface="Times New Roman"/>
              </a:rPr>
              <a:t>疫情減緩後，考量到</a:t>
            </a:r>
            <a:r>
              <a:rPr lang="zh-TW" altLang="en-US" b="1" dirty="0">
                <a:solidFill>
                  <a:srgbClr val="DF8200"/>
                </a:solidFill>
                <a:sym typeface="Times New Roman"/>
              </a:rPr>
              <a:t>攜帶性</a:t>
            </a:r>
            <a:r>
              <a:rPr lang="zh-TW" altLang="en-US" dirty="0">
                <a:sym typeface="Times New Roman"/>
              </a:rPr>
              <a:t>，比起桌上型電腦</a:t>
            </a:r>
            <a:endParaRPr lang="en-US" altLang="zh-TW" dirty="0">
              <a:sym typeface="Times New Roman"/>
            </a:endParaRPr>
          </a:p>
          <a:p>
            <a:r>
              <a:rPr lang="zh-TW" altLang="en-US" b="1" dirty="0">
                <a:solidFill>
                  <a:srgbClr val="DF8200"/>
                </a:solidFill>
                <a:sym typeface="Times New Roman"/>
              </a:rPr>
              <a:t>筆記型電腦</a:t>
            </a:r>
            <a:r>
              <a:rPr lang="zh-TW" altLang="en-US" dirty="0">
                <a:sym typeface="Times New Roman"/>
              </a:rPr>
              <a:t>會是更好的選擇，筆電的需求量也因此</a:t>
            </a:r>
            <a:r>
              <a:rPr lang="zh-TW" altLang="en-US" b="1" dirty="0">
                <a:solidFill>
                  <a:srgbClr val="DF8200"/>
                </a:solidFill>
                <a:sym typeface="Times New Roman"/>
              </a:rPr>
              <a:t>快速上升</a:t>
            </a:r>
            <a:r>
              <a:rPr lang="zh-TW" altLang="en-US" dirty="0">
                <a:sym typeface="Times New Roman"/>
              </a:rPr>
              <a:t>。</a:t>
            </a:r>
            <a:endParaRPr dirty="0">
              <a:sym typeface="Times New Roman"/>
            </a:endParaRPr>
          </a:p>
        </p:txBody>
      </p:sp>
      <p:pic>
        <p:nvPicPr>
          <p:cNvPr id="8" name="Google Shape;128;p4" descr="筆電品牌排名-電商雙雄雙11檔期筆電銷售競爭激烈僅差距8%，實體3C通路則無顯著成長">
            <a:extLst>
              <a:ext uri="{FF2B5EF4-FFF2-40B4-BE49-F238E27FC236}">
                <a16:creationId xmlns:a16="http://schemas.microsoft.com/office/drawing/2014/main" id="{67644A28-E9D1-DB97-6F31-3AB8826AE1CA}"/>
              </a:ext>
            </a:extLst>
          </p:cNvPr>
          <p:cNvPicPr preferRelativeResize="0"/>
          <p:nvPr/>
        </p:nvPicPr>
        <p:blipFill rotWithShape="1">
          <a:blip r:embed="rId5">
            <a:alphaModFix/>
          </a:blip>
          <a:srcRect/>
          <a:stretch/>
        </p:blipFill>
        <p:spPr>
          <a:xfrm>
            <a:off x="2495098" y="6970966"/>
            <a:ext cx="7201803" cy="4051014"/>
          </a:xfrm>
          <a:prstGeom prst="rect">
            <a:avLst/>
          </a:prstGeom>
          <a:noFill/>
          <a:ln>
            <a:noFill/>
          </a:ln>
        </p:spPr>
      </p:pic>
    </p:spTree>
    <p:extLst>
      <p:ext uri="{BB962C8B-B14F-4D97-AF65-F5344CB8AC3E}">
        <p14:creationId xmlns:p14="http://schemas.microsoft.com/office/powerpoint/2010/main" val="408118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0">
        <p159:morph option="byObject"/>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40000" decel="6000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2250" fill="hold"/>
                                        <p:tgtEl>
                                          <p:spTgt spid="137"/>
                                        </p:tgtEl>
                                        <p:attrNameLst>
                                          <p:attrName>ppt_x</p:attrName>
                                        </p:attrNameLst>
                                      </p:cBhvr>
                                      <p:tavLst>
                                        <p:tav tm="0">
                                          <p:val>
                                            <p:strVal val="1+#ppt_w/2"/>
                                          </p:val>
                                        </p:tav>
                                        <p:tav tm="100000">
                                          <p:val>
                                            <p:strVal val="#ppt_x"/>
                                          </p:val>
                                        </p:tav>
                                      </p:tavLst>
                                    </p:anim>
                                    <p:anim calcmode="lin" valueType="num">
                                      <p:cBhvr additive="base">
                                        <p:cTn id="8" dur="2250" fill="hold"/>
                                        <p:tgtEl>
                                          <p:spTgt spid="137"/>
                                        </p:tgtEl>
                                        <p:attrNameLst>
                                          <p:attrName>ppt_y</p:attrName>
                                        </p:attrNameLst>
                                      </p:cBhvr>
                                      <p:tavLst>
                                        <p:tav tm="0">
                                          <p:val>
                                            <p:strVal val="#ppt_y"/>
                                          </p:val>
                                        </p:tav>
                                        <p:tav tm="100000">
                                          <p:val>
                                            <p:strVal val="#ppt_y"/>
                                          </p:val>
                                        </p:tav>
                                      </p:tavLst>
                                    </p:anim>
                                  </p:childTnLst>
                                </p:cTn>
                              </p:par>
                            </p:childTnLst>
                          </p:cTn>
                        </p:par>
                        <p:par>
                          <p:cTn id="9" fill="hold">
                            <p:stCondLst>
                              <p:cond delay="2250"/>
                            </p:stCondLst>
                            <p:childTnLst>
                              <p:par>
                                <p:cTn id="10" presetID="64" presetClass="path" presetSubtype="0" accel="28571" decel="28571" fill="hold" nodeType="afterEffect">
                                  <p:stCondLst>
                                    <p:cond delay="0"/>
                                  </p:stCondLst>
                                  <p:childTnLst>
                                    <p:animMotion origin="layout" path="M 2.29167E-6 3.7037E-7 L 2.29167E-6 -1.40625 " pathEditMode="relative" rAng="0" ptsTypes="AA">
                                      <p:cBhvr>
                                        <p:cTn id="11" dur="7000" fill="hold"/>
                                        <p:tgtEl>
                                          <p:spTgt spid="137"/>
                                        </p:tgtEl>
                                        <p:attrNameLst>
                                          <p:attrName>ppt_x</p:attrName>
                                          <p:attrName>ppt_y</p:attrName>
                                        </p:attrNameLst>
                                      </p:cBhvr>
                                      <p:rCtr x="0" y="-70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3" name="標題 2">
            <a:extLst>
              <a:ext uri="{FF2B5EF4-FFF2-40B4-BE49-F238E27FC236}">
                <a16:creationId xmlns:a16="http://schemas.microsoft.com/office/drawing/2014/main" id="{4F04B0AA-4E49-F66E-164A-6B28F358CFDE}"/>
              </a:ext>
            </a:extLst>
          </p:cNvPr>
          <p:cNvSpPr>
            <a:spLocks noGrp="1"/>
          </p:cNvSpPr>
          <p:nvPr>
            <p:ph type="title"/>
          </p:nvPr>
        </p:nvSpPr>
        <p:spPr/>
        <p:txBody>
          <a:bodyPr/>
          <a:lstStyle/>
          <a:p>
            <a:r>
              <a:rPr lang="zh-TW" altLang="zh-TW" dirty="0"/>
              <a:t>前言-</a:t>
            </a:r>
            <a:r>
              <a:rPr lang="zh-TW" altLang="en-US" dirty="0"/>
              <a:t>動機</a:t>
            </a:r>
          </a:p>
        </p:txBody>
      </p:sp>
      <p:sp>
        <p:nvSpPr>
          <p:cNvPr id="8" name="Google Shape;138;p5">
            <a:extLst>
              <a:ext uri="{FF2B5EF4-FFF2-40B4-BE49-F238E27FC236}">
                <a16:creationId xmlns:a16="http://schemas.microsoft.com/office/drawing/2014/main" id="{D6A10D43-A851-3407-0CF6-F0B25443DA02}"/>
              </a:ext>
            </a:extLst>
          </p:cNvPr>
          <p:cNvSpPr txBox="1"/>
          <p:nvPr/>
        </p:nvSpPr>
        <p:spPr>
          <a:xfrm>
            <a:off x="586127" y="2237905"/>
            <a:ext cx="5509873" cy="2308284"/>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0" indent="0">
              <a:lnSpc>
                <a:spcPct val="90000"/>
              </a:lnSpc>
              <a:buClr>
                <a:schemeClr val="accent1"/>
              </a:buClr>
              <a:buSzPts val="3600"/>
              <a:buNone/>
              <a:defRPr sz="240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zh-TW" altLang="en-US" sz="3200" dirty="0">
                <a:sym typeface="Times New Roman"/>
              </a:rPr>
              <a:t>現在已有許多成熟的比價網站和網路購物平台</a:t>
            </a:r>
            <a:endParaRPr lang="en-US" altLang="zh-TW" sz="3200" dirty="0">
              <a:sym typeface="Times New Roman"/>
            </a:endParaRPr>
          </a:p>
          <a:p>
            <a:pPr>
              <a:lnSpc>
                <a:spcPct val="150000"/>
              </a:lnSpc>
            </a:pPr>
            <a:r>
              <a:rPr lang="en-US" altLang="zh-TW" sz="3200" dirty="0">
                <a:solidFill>
                  <a:srgbClr val="DF8200"/>
                </a:solidFill>
                <a:sym typeface="Times New Roman"/>
              </a:rPr>
              <a:t>EX.</a:t>
            </a:r>
            <a:r>
              <a:rPr lang="zh-TW" altLang="en-US" sz="3200" dirty="0">
                <a:solidFill>
                  <a:srgbClr val="DF8200"/>
                </a:solidFill>
                <a:sym typeface="Times New Roman"/>
              </a:rPr>
              <a:t>某大比價網站</a:t>
            </a:r>
            <a:endParaRPr lang="en-US" altLang="zh-TW" sz="3200" dirty="0">
              <a:solidFill>
                <a:srgbClr val="DF8200"/>
              </a:solidFill>
              <a:sym typeface="Times New Roman"/>
            </a:endParaRPr>
          </a:p>
        </p:txBody>
      </p:sp>
      <p:pic>
        <p:nvPicPr>
          <p:cNvPr id="6" name="Google Shape;137;p5">
            <a:extLst>
              <a:ext uri="{FF2B5EF4-FFF2-40B4-BE49-F238E27FC236}">
                <a16:creationId xmlns:a16="http://schemas.microsoft.com/office/drawing/2014/main" id="{5972CBAC-190A-B175-CBE0-AA8E4A547BD2}"/>
              </a:ext>
            </a:extLst>
          </p:cNvPr>
          <p:cNvPicPr preferRelativeResize="0"/>
          <p:nvPr/>
        </p:nvPicPr>
        <p:blipFill rotWithShape="1">
          <a:blip r:embed="rId3">
            <a:alphaModFix/>
          </a:blip>
          <a:srcRect/>
          <a:stretch/>
        </p:blipFill>
        <p:spPr>
          <a:xfrm>
            <a:off x="12187047" y="-9665324"/>
            <a:ext cx="3478597" cy="16523324"/>
          </a:xfrm>
          <a:prstGeom prst="rect">
            <a:avLst/>
          </a:prstGeom>
          <a:noFill/>
          <a:ln w="38100" cap="flat" cmpd="sng">
            <a:solidFill>
              <a:schemeClr val="bg2"/>
            </a:solidFill>
            <a:prstDash val="solid"/>
            <a:round/>
            <a:headEnd type="none" w="sm" len="sm"/>
            <a:tailEnd type="none" w="sm" len="sm"/>
          </a:ln>
        </p:spPr>
      </p:pic>
      <p:pic>
        <p:nvPicPr>
          <p:cNvPr id="7" name="Google Shape;136;p5">
            <a:extLst>
              <a:ext uri="{FF2B5EF4-FFF2-40B4-BE49-F238E27FC236}">
                <a16:creationId xmlns:a16="http://schemas.microsoft.com/office/drawing/2014/main" id="{3A50CB44-AB3C-8BC2-CC7E-D32781CEC791}"/>
              </a:ext>
            </a:extLst>
          </p:cNvPr>
          <p:cNvPicPr preferRelativeResize="0"/>
          <p:nvPr/>
        </p:nvPicPr>
        <p:blipFill rotWithShape="1">
          <a:blip r:embed="rId4">
            <a:alphaModFix/>
          </a:blip>
          <a:srcRect/>
          <a:stretch/>
        </p:blipFill>
        <p:spPr>
          <a:xfrm>
            <a:off x="7227247" y="0"/>
            <a:ext cx="3828552" cy="10271162"/>
          </a:xfrm>
          <a:prstGeom prst="rect">
            <a:avLst/>
          </a:prstGeom>
          <a:noFill/>
          <a:ln w="38100" cap="flat" cmpd="sng">
            <a:solidFill>
              <a:schemeClr val="bg2"/>
            </a:solidFill>
            <a:prstDash val="solid"/>
            <a:round/>
            <a:headEnd type="none" w="sm" len="sm"/>
            <a:tailEnd type="none" w="sm" len="sm"/>
          </a:ln>
        </p:spPr>
      </p:pic>
    </p:spTree>
    <p:extLst>
      <p:ext uri="{BB962C8B-B14F-4D97-AF65-F5344CB8AC3E}">
        <p14:creationId xmlns:p14="http://schemas.microsoft.com/office/powerpoint/2010/main" val="2286211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300" advClick="0" advTm="0">
        <p159:morph option="byCha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16667E-7 -2.59259E-6 L 4.16667E-7 -0.49305 " pathEditMode="relative" rAng="0" ptsTypes="AA">
                                      <p:cBhvr>
                                        <p:cTn id="6" dur="5000" fill="hold"/>
                                        <p:tgtEl>
                                          <p:spTgt spid="7"/>
                                        </p:tgtEl>
                                        <p:attrNameLst>
                                          <p:attrName>ppt_x</p:attrName>
                                          <p:attrName>ppt_y</p:attrName>
                                        </p:attrNameLst>
                                      </p:cBhvr>
                                      <p:rCtr x="0" y="-246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8" name="Google Shape;138;p5"/>
          <p:cNvSpPr txBox="1"/>
          <p:nvPr/>
        </p:nvSpPr>
        <p:spPr>
          <a:xfrm>
            <a:off x="973275" y="2099407"/>
            <a:ext cx="5094038" cy="2585283"/>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RPr/>
            </a:defPPr>
            <a:lvl1pPr marL="0" indent="0">
              <a:lnSpc>
                <a:spcPct val="90000"/>
              </a:lnSpc>
              <a:buClr>
                <a:schemeClr val="accent1"/>
              </a:buClr>
              <a:buSzPts val="3600"/>
              <a:buNone/>
              <a:defRPr sz="240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zh-TW" altLang="en-US" sz="4400" dirty="0">
                <a:latin typeface="Gen Jyuu Gothic Bold" panose="020B0602020203020207" pitchFamily="34" charset="-120"/>
                <a:ea typeface="Gen Jyuu Gothic Bold" panose="020B0602020203020207" pitchFamily="34" charset="-120"/>
                <a:cs typeface="Gen Jyuu Gothic Bold" panose="020B0602020203020207" pitchFamily="34" charset="-120"/>
                <a:sym typeface="Times New Roman"/>
              </a:rPr>
              <a:t>雖然 </a:t>
            </a:r>
            <a:r>
              <a:rPr lang="zh-TW" altLang="en-US" sz="3200" dirty="0">
                <a:sym typeface="Times New Roman"/>
              </a:rPr>
              <a:t>現在已有許多成熟的</a:t>
            </a:r>
            <a:endParaRPr lang="en-US" altLang="zh-TW" sz="3200" dirty="0">
              <a:sym typeface="Times New Roman"/>
            </a:endParaRPr>
          </a:p>
          <a:p>
            <a:pPr>
              <a:lnSpc>
                <a:spcPct val="150000"/>
              </a:lnSpc>
            </a:pPr>
            <a:r>
              <a:rPr lang="zh-TW" altLang="en-US" sz="3200" dirty="0">
                <a:sym typeface="Times New Roman"/>
              </a:rPr>
              <a:t>比價網站和網路購物平台</a:t>
            </a:r>
            <a:endParaRPr lang="en-US" altLang="zh-TW" sz="3200" dirty="0">
              <a:sym typeface="Times New Roman"/>
            </a:endParaRPr>
          </a:p>
          <a:p>
            <a:pPr>
              <a:lnSpc>
                <a:spcPct val="150000"/>
              </a:lnSpc>
            </a:pPr>
            <a:r>
              <a:rPr lang="zh-TW" altLang="en-US" sz="3200" dirty="0">
                <a:latin typeface="Gen Jyuu Gothic Bold" panose="020B0602020203020207" pitchFamily="34" charset="-120"/>
                <a:ea typeface="Gen Jyuu Gothic Bold" panose="020B0602020203020207" pitchFamily="34" charset="-120"/>
                <a:cs typeface="Gen Jyuu Gothic Bold" panose="020B0602020203020207" pitchFamily="34" charset="-120"/>
                <a:sym typeface="Times New Roman"/>
              </a:rPr>
              <a:t>但我們發現仍有些不足</a:t>
            </a:r>
            <a:endParaRPr sz="3200" dirty="0">
              <a:latin typeface="Gen Jyuu Gothic Bold" panose="020B0602020203020207" pitchFamily="34" charset="-120"/>
              <a:ea typeface="Gen Jyuu Gothic Bold" panose="020B0602020203020207" pitchFamily="34" charset="-120"/>
              <a:cs typeface="Gen Jyuu Gothic Bold" panose="020B0602020203020207" pitchFamily="34" charset="-120"/>
              <a:sym typeface="Times New Roman"/>
            </a:endParaRPr>
          </a:p>
        </p:txBody>
      </p:sp>
      <p:sp>
        <p:nvSpPr>
          <p:cNvPr id="3" name="標題 2">
            <a:extLst>
              <a:ext uri="{FF2B5EF4-FFF2-40B4-BE49-F238E27FC236}">
                <a16:creationId xmlns:a16="http://schemas.microsoft.com/office/drawing/2014/main" id="{4F04B0AA-4E49-F66E-164A-6B28F358CFDE}"/>
              </a:ext>
            </a:extLst>
          </p:cNvPr>
          <p:cNvSpPr>
            <a:spLocks noGrp="1"/>
          </p:cNvSpPr>
          <p:nvPr>
            <p:ph type="title"/>
          </p:nvPr>
        </p:nvSpPr>
        <p:spPr/>
        <p:txBody>
          <a:bodyPr/>
          <a:lstStyle/>
          <a:p>
            <a:r>
              <a:rPr lang="zh-TW" altLang="zh-TW" dirty="0"/>
              <a:t>前言-</a:t>
            </a:r>
            <a:r>
              <a:rPr lang="zh-TW" altLang="en-US" dirty="0"/>
              <a:t>動機</a:t>
            </a:r>
          </a:p>
        </p:txBody>
      </p:sp>
      <p:pic>
        <p:nvPicPr>
          <p:cNvPr id="137" name="Google Shape;137;p5"/>
          <p:cNvPicPr preferRelativeResize="0"/>
          <p:nvPr/>
        </p:nvPicPr>
        <p:blipFill rotWithShape="1">
          <a:blip r:embed="rId3">
            <a:alphaModFix/>
          </a:blip>
          <a:srcRect/>
          <a:stretch/>
        </p:blipFill>
        <p:spPr>
          <a:xfrm>
            <a:off x="6825729" y="618778"/>
            <a:ext cx="1183252" cy="5620443"/>
          </a:xfrm>
          <a:prstGeom prst="rect">
            <a:avLst/>
          </a:prstGeom>
          <a:noFill/>
          <a:ln w="38100" cap="flat" cmpd="sng">
            <a:solidFill>
              <a:schemeClr val="bg2"/>
            </a:solidFill>
            <a:prstDash val="solid"/>
            <a:round/>
            <a:headEnd type="none" w="sm" len="sm"/>
            <a:tailEnd type="none" w="sm" len="sm"/>
          </a:ln>
        </p:spPr>
      </p:pic>
      <p:pic>
        <p:nvPicPr>
          <p:cNvPr id="136" name="Google Shape;136;p5"/>
          <p:cNvPicPr preferRelativeResize="0"/>
          <p:nvPr/>
        </p:nvPicPr>
        <p:blipFill rotWithShape="1">
          <a:blip r:embed="rId4">
            <a:alphaModFix/>
          </a:blip>
          <a:srcRect/>
          <a:stretch/>
        </p:blipFill>
        <p:spPr>
          <a:xfrm>
            <a:off x="9031699" y="618778"/>
            <a:ext cx="2089033" cy="5604416"/>
          </a:xfrm>
          <a:prstGeom prst="rect">
            <a:avLst/>
          </a:prstGeom>
          <a:noFill/>
          <a:ln w="38100" cap="flat" cmpd="sng">
            <a:solidFill>
              <a:schemeClr val="bg2"/>
            </a:solidFill>
            <a:prstDash val="solid"/>
            <a:round/>
            <a:headEnd type="none" w="sm" len="sm"/>
            <a:tailEnd type="none" w="sm" len="sm"/>
          </a:ln>
        </p:spPr>
      </p:pic>
      <p:sp>
        <p:nvSpPr>
          <p:cNvPr id="6" name="Google Shape;145;p6">
            <a:extLst>
              <a:ext uri="{FF2B5EF4-FFF2-40B4-BE49-F238E27FC236}">
                <a16:creationId xmlns:a16="http://schemas.microsoft.com/office/drawing/2014/main" id="{F179DD8C-D325-636F-C78D-D59B99B030B9}"/>
              </a:ext>
            </a:extLst>
          </p:cNvPr>
          <p:cNvSpPr txBox="1"/>
          <p:nvPr/>
        </p:nvSpPr>
        <p:spPr>
          <a:xfrm>
            <a:off x="1341121" y="6939629"/>
            <a:ext cx="9916554" cy="646290"/>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0" indent="0">
              <a:lnSpc>
                <a:spcPct val="90000"/>
              </a:lnSpc>
              <a:buClr>
                <a:schemeClr val="accent1"/>
              </a:buClr>
              <a:buSzPts val="3600"/>
              <a:buNone/>
              <a:defRPr sz="360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zh-TW" altLang="en-US" sz="2400" dirty="0">
                <a:no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rPr>
              <a:t>找到喜歡的筆電型號，貨比三家時，需要開</a:t>
            </a:r>
            <a:r>
              <a:rPr lang="zh-TW" altLang="en-US" sz="2400" b="1" dirty="0">
                <a:no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rPr>
              <a:t>多個分頁</a:t>
            </a:r>
            <a:r>
              <a:rPr lang="zh-TW" altLang="en-US" sz="2400" dirty="0">
                <a:no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rPr>
              <a:t>，並重複動作</a:t>
            </a:r>
            <a:r>
              <a:rPr lang="en-US" altLang="zh-TW" sz="2400" dirty="0">
                <a:no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rPr>
              <a:t>…</a:t>
            </a:r>
            <a:endParaRPr sz="2400" dirty="0">
              <a:no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endParaRPr>
          </a:p>
        </p:txBody>
      </p:sp>
      <p:pic>
        <p:nvPicPr>
          <p:cNvPr id="7" name="Google Shape;146;p6" descr="一張含有 文字, 螢幕擷取畫面, 室內, 數個 的圖片&#10;&#10;自動產生的描述">
            <a:extLst>
              <a:ext uri="{FF2B5EF4-FFF2-40B4-BE49-F238E27FC236}">
                <a16:creationId xmlns:a16="http://schemas.microsoft.com/office/drawing/2014/main" id="{E783C05C-461D-B606-502C-C7751E333C77}"/>
              </a:ext>
            </a:extLst>
          </p:cNvPr>
          <p:cNvPicPr preferRelativeResize="0"/>
          <p:nvPr/>
        </p:nvPicPr>
        <p:blipFill rotWithShape="1">
          <a:blip r:embed="rId5">
            <a:alphaModFix/>
          </a:blip>
          <a:srcRect/>
          <a:stretch/>
        </p:blipFill>
        <p:spPr>
          <a:xfrm>
            <a:off x="2346579" y="7093293"/>
            <a:ext cx="7498842" cy="4218098"/>
          </a:xfrm>
          <a:prstGeom prst="rect">
            <a:avLst/>
          </a:prstGeom>
          <a:noFill/>
          <a:ln>
            <a:noFill/>
          </a:ln>
        </p:spPr>
      </p:pic>
    </p:spTree>
    <p:extLst>
      <p:ext uri="{BB962C8B-B14F-4D97-AF65-F5344CB8AC3E}">
        <p14:creationId xmlns:p14="http://schemas.microsoft.com/office/powerpoint/2010/main" val="4114268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5000" advClick="0" advTm="2000">
        <p159:morph option="byWord"/>
      </p:transition>
    </mc:Choice>
    <mc:Fallback xmlns="">
      <p:transition spd="slow" advClick="0"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p6"/>
          <p:cNvSpPr txBox="1"/>
          <p:nvPr/>
        </p:nvSpPr>
        <p:spPr>
          <a:xfrm>
            <a:off x="1341121" y="1238362"/>
            <a:ext cx="9916554" cy="646290"/>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0" indent="0">
              <a:lnSpc>
                <a:spcPct val="90000"/>
              </a:lnSpc>
              <a:buClr>
                <a:schemeClr val="accent1"/>
              </a:buClr>
              <a:buSzPts val="3600"/>
              <a:buNone/>
              <a:defRPr sz="3600">
                <a:solidFill>
                  <a:schemeClr val="accent1"/>
                </a:solidFill>
                <a:latin typeface="Gen Jyuu Gothic Bold" panose="020B0602020203020207" pitchFamily="34" charset="-120"/>
                <a:ea typeface="Gen Jyuu Gothic Bold" panose="020B0602020203020207" pitchFamily="34" charset="-120"/>
                <a:cs typeface="Gen Jyuu Gothic Bold" panose="020B0602020203020207" pitchFamily="34" charset="-120"/>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zh-TW" altLang="en-US" sz="2400" dirty="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rPr>
              <a:t>找到喜歡的筆電型號，貨比三家時，需要開</a:t>
            </a:r>
            <a:r>
              <a:rPr lang="zh-TW" altLang="en-US" sz="2400" b="1" dirty="0">
                <a:solidFill>
                  <a:srgbClr val="DF8200"/>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rPr>
              <a:t>多個分頁</a:t>
            </a:r>
            <a:r>
              <a:rPr lang="zh-TW" altLang="en-US" sz="2400" dirty="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rPr>
              <a:t>，並重複動作</a:t>
            </a:r>
            <a:r>
              <a:rPr lang="en-US" altLang="zh-TW" sz="2400" dirty="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rPr>
              <a:t>…</a:t>
            </a:r>
            <a:endParaRPr sz="2400" dirty="0">
              <a:solidFill>
                <a:schemeClr val="tx1"/>
              </a:solidFill>
              <a:latin typeface="Gen Jyuu Gothic Monospace Regul" panose="020B0309020203020207" pitchFamily="49" charset="-120"/>
              <a:ea typeface="Gen Jyuu Gothic Monospace Regul" panose="020B0309020203020207" pitchFamily="49" charset="-120"/>
              <a:cs typeface="Gen Jyuu Gothic Monospace Regul" panose="020B0309020203020207" pitchFamily="49" charset="-120"/>
              <a:sym typeface="Times New Roman"/>
            </a:endParaRPr>
          </a:p>
        </p:txBody>
      </p:sp>
      <p:pic>
        <p:nvPicPr>
          <p:cNvPr id="146" name="Google Shape;146;p6" descr="一張含有 文字, 螢幕擷取畫面, 室內, 數個 的圖片&#10;&#10;自動產生的描述"/>
          <p:cNvPicPr preferRelativeResize="0"/>
          <p:nvPr/>
        </p:nvPicPr>
        <p:blipFill rotWithShape="1">
          <a:blip r:embed="rId3">
            <a:alphaModFix/>
          </a:blip>
          <a:srcRect/>
          <a:stretch/>
        </p:blipFill>
        <p:spPr>
          <a:xfrm>
            <a:off x="2346579" y="2226365"/>
            <a:ext cx="7498842" cy="4218098"/>
          </a:xfrm>
          <a:prstGeom prst="rect">
            <a:avLst/>
          </a:prstGeom>
          <a:noFill/>
          <a:ln>
            <a:noFill/>
          </a:ln>
        </p:spPr>
      </p:pic>
      <p:sp>
        <p:nvSpPr>
          <p:cNvPr id="3" name="標題 2">
            <a:extLst>
              <a:ext uri="{FF2B5EF4-FFF2-40B4-BE49-F238E27FC236}">
                <a16:creationId xmlns:a16="http://schemas.microsoft.com/office/drawing/2014/main" id="{C2561EBE-4EA3-99F6-482B-342E7C37D7D7}"/>
              </a:ext>
            </a:extLst>
          </p:cNvPr>
          <p:cNvSpPr>
            <a:spLocks noGrp="1"/>
          </p:cNvSpPr>
          <p:nvPr>
            <p:ph type="title"/>
          </p:nvPr>
        </p:nvSpPr>
        <p:spPr/>
        <p:txBody>
          <a:bodyPr/>
          <a:lstStyle/>
          <a:p>
            <a:r>
              <a:rPr lang="zh-TW" altLang="zh-TW" dirty="0"/>
              <a:t>前言-</a:t>
            </a:r>
            <a:r>
              <a:rPr lang="zh-TW" altLang="en-US" dirty="0"/>
              <a:t>動機</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48">
      <a:dk1>
        <a:srgbClr val="5E5E5E"/>
      </a:dk1>
      <a:lt1>
        <a:srgbClr val="FFFFFF"/>
      </a:lt1>
      <a:dk2>
        <a:srgbClr val="EEEEEE"/>
      </a:dk2>
      <a:lt2>
        <a:srgbClr val="171717"/>
      </a:lt2>
      <a:accent1>
        <a:srgbClr val="243551"/>
      </a:accent1>
      <a:accent2>
        <a:srgbClr val="2DCD8C"/>
      </a:accent2>
      <a:accent3>
        <a:srgbClr val="E23F52"/>
      </a:accent3>
      <a:accent4>
        <a:srgbClr val="FB7643"/>
      </a:accent4>
      <a:accent5>
        <a:srgbClr val="EF994E"/>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TotalTime>
  <Words>1867</Words>
  <Application>Microsoft Office PowerPoint</Application>
  <PresentationFormat>寬螢幕</PresentationFormat>
  <Paragraphs>284</Paragraphs>
  <Slides>32</Slides>
  <Notes>32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32</vt:i4>
      </vt:variant>
    </vt:vector>
  </HeadingPairs>
  <TitlesOfParts>
    <vt:vector size="40" baseType="lpstr">
      <vt:lpstr>Forte</vt:lpstr>
      <vt:lpstr>Impact</vt:lpstr>
      <vt:lpstr>Whitney</vt:lpstr>
      <vt:lpstr>Gen Jyuu Gothic Bold</vt:lpstr>
      <vt:lpstr>Wingdings</vt:lpstr>
      <vt:lpstr>Gen Jyuu Gothic Monospace Regul</vt:lpstr>
      <vt:lpstr>Arial</vt:lpstr>
      <vt:lpstr>Office 主题​​</vt:lpstr>
      <vt:lpstr>PowerPoint 簡報</vt:lpstr>
      <vt:lpstr>PowerPoint 簡報</vt:lpstr>
      <vt:lpstr>前言</vt:lpstr>
      <vt:lpstr>團隊分工介紹</vt:lpstr>
      <vt:lpstr>前言-源起</vt:lpstr>
      <vt:lpstr>前言-動機</vt:lpstr>
      <vt:lpstr>前言-動機</vt:lpstr>
      <vt:lpstr>前言-動機</vt:lpstr>
      <vt:lpstr>前言-動機</vt:lpstr>
      <vt:lpstr>前言</vt:lpstr>
      <vt:lpstr>前言-預期效果</vt:lpstr>
      <vt:lpstr>開發環境、語言 與資料庫結構</vt:lpstr>
      <vt:lpstr>開發環境</vt:lpstr>
      <vt:lpstr>開發語言</vt:lpstr>
      <vt:lpstr>開發語言</vt:lpstr>
      <vt:lpstr>資料庫結構</vt:lpstr>
      <vt:lpstr>功能介紹</vt:lpstr>
      <vt:lpstr>功能介紹-搜尋</vt:lpstr>
      <vt:lpstr>功能介紹-搜尋</vt:lpstr>
      <vt:lpstr>功能介紹-比較</vt:lpstr>
      <vt:lpstr>功能介紹-討論區</vt:lpstr>
      <vt:lpstr>功能介紹-收藏</vt:lpstr>
      <vt:lpstr>功能介紹-後台管理</vt:lpstr>
      <vt:lpstr>功能介紹-後台管理</vt:lpstr>
      <vt:lpstr>功能展示</vt:lpstr>
      <vt:lpstr>結語</vt:lpstr>
      <vt:lpstr>結語</vt:lpstr>
      <vt:lpstr>結語</vt:lpstr>
      <vt:lpstr>結語</vt:lpstr>
      <vt:lpstr>結語</vt:lpstr>
      <vt:lpstr>結語</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110學年度 資應專題報告</dc:title>
  <dc:creator>王牌P计划</dc:creator>
  <cp:lastModifiedBy>郁梅</cp:lastModifiedBy>
  <cp:revision>71</cp:revision>
  <cp:lastPrinted>2022-06-15T14:24:50Z</cp:lastPrinted>
  <dcterms:created xsi:type="dcterms:W3CDTF">2018-09-18T02:39:13Z</dcterms:created>
  <dcterms:modified xsi:type="dcterms:W3CDTF">2022-06-16T00:30:47Z</dcterms:modified>
</cp:coreProperties>
</file>